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17"/>
  </p:notesMasterIdLst>
  <p:handoutMasterIdLst>
    <p:handoutMasterId r:id="rId18"/>
  </p:handoutMasterIdLst>
  <p:sldIdLst>
    <p:sldId id="346" r:id="rId5"/>
    <p:sldId id="307" r:id="rId6"/>
    <p:sldId id="361" r:id="rId7"/>
    <p:sldId id="1109" r:id="rId8"/>
    <p:sldId id="1120" r:id="rId9"/>
    <p:sldId id="356" r:id="rId10"/>
    <p:sldId id="273" r:id="rId11"/>
    <p:sldId id="259" r:id="rId12"/>
    <p:sldId id="1108" r:id="rId13"/>
    <p:sldId id="1119" r:id="rId14"/>
    <p:sldId id="347" r:id="rId15"/>
    <p:sldId id="11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umatic Stress" id="{53862F28-5477-40BE-B270-090FE7CB88DC}">
          <p14:sldIdLst>
            <p14:sldId id="346"/>
            <p14:sldId id="307"/>
            <p14:sldId id="361"/>
            <p14:sldId id="1109"/>
            <p14:sldId id="1120"/>
            <p14:sldId id="356"/>
            <p14:sldId id="273"/>
            <p14:sldId id="259"/>
            <p14:sldId id="1108"/>
            <p14:sldId id="1119"/>
            <p14:sldId id="347"/>
            <p14:sldId id="11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ers, Bailey" initials="AB" lastIdx="25" clrIdx="0">
    <p:extLst>
      <p:ext uri="{19B8F6BF-5375-455C-9EA6-DF929625EA0E}">
        <p15:presenceInfo xmlns:p15="http://schemas.microsoft.com/office/powerpoint/2012/main" userId="S::akersbai@msu.edu::9afac176-a489-439a-b23a-3195f085e928" providerId="AD"/>
      </p:ext>
    </p:extLst>
  </p:cmAuthor>
  <p:cmAuthor id="2" name="Akers, Bailey" initials="AB [2]" lastIdx="7" clrIdx="1">
    <p:extLst>
      <p:ext uri="{19B8F6BF-5375-455C-9EA6-DF929625EA0E}">
        <p15:presenceInfo xmlns:p15="http://schemas.microsoft.com/office/powerpoint/2012/main" userId="S::bakers@ioniacounty.org::ab528ed4-c962-4ed0-bfa5-67ff2f9f6a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03"/>
    <a:srgbClr val="FF9393"/>
    <a:srgbClr val="DADEEA"/>
    <a:srgbClr val="FFDFE0"/>
    <a:srgbClr val="EE7E97"/>
    <a:srgbClr val="54BEF3"/>
    <a:srgbClr val="B0E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06CAD-AE64-A396-A61C-2FAFBCD7F587}" v="6" dt="2022-08-16T22:04:26.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2859" autoAdjust="0"/>
  </p:normalViewPr>
  <p:slideViewPr>
    <p:cSldViewPr snapToGrid="0">
      <p:cViewPr varScale="1">
        <p:scale>
          <a:sx n="59" d="100"/>
          <a:sy n="59" d="100"/>
        </p:scale>
        <p:origin x="1603" y="67"/>
      </p:cViewPr>
      <p:guideLst/>
    </p:cSldViewPr>
  </p:slideViewPr>
  <p:outlineViewPr>
    <p:cViewPr>
      <p:scale>
        <a:sx n="33" d="100"/>
        <a:sy n="33" d="100"/>
      </p:scale>
      <p:origin x="0" y="-14856"/>
    </p:cViewPr>
  </p:outlineViewPr>
  <p:notesTextViewPr>
    <p:cViewPr>
      <p:scale>
        <a:sx n="1" d="1"/>
        <a:sy n="1" d="1"/>
      </p:scale>
      <p:origin x="0" y="0"/>
    </p:cViewPr>
  </p:notesTextViewPr>
  <p:sorterViewPr>
    <p:cViewPr>
      <p:scale>
        <a:sx n="100" d="100"/>
        <a:sy n="100" d="100"/>
      </p:scale>
      <p:origin x="0" y="-2000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hyperlink" Target="https://www.publicdomainpictures.net/view-image.php?image=33668&amp;picture=dog" TargetMode="External"/><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hyperlink" Target="http://www.publicdomainpictures.net/view-image.php?image=3047&amp;picture=fireworks-celebration" TargetMode="External"/><Relationship Id="rId1" Type="http://schemas.openxmlformats.org/officeDocument/2006/relationships/image" Target="../media/image10.jpg"/><Relationship Id="rId6" Type="http://schemas.openxmlformats.org/officeDocument/2006/relationships/hyperlink" Target="https://www.publicdomainpictures.net/en/view-image.php?image=121204&amp;picture=hotdog-mustard-only" TargetMode="External"/><Relationship Id="rId5" Type="http://schemas.openxmlformats.org/officeDocument/2006/relationships/image" Target="../media/image12.jpg"/><Relationship Id="rId10" Type="http://schemas.openxmlformats.org/officeDocument/2006/relationships/hyperlink" Target="https://pxhere.com/en/photo/668186" TargetMode="External"/><Relationship Id="rId4" Type="http://schemas.openxmlformats.org/officeDocument/2006/relationships/hyperlink" Target="https://www.publicdomainpictures.net/en/view-image.php?image=302547&amp;picture=airplane-flying" TargetMode="External"/><Relationship Id="rId9"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8" Type="http://schemas.openxmlformats.org/officeDocument/2006/relationships/hyperlink" Target="https://www.publicdomainpictures.net/view-image.php?image=33668&amp;picture=dog" TargetMode="External"/><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hyperlink" Target="http://www.publicdomainpictures.net/view-image.php?image=3047&amp;picture=fireworks-celebration" TargetMode="External"/><Relationship Id="rId1" Type="http://schemas.openxmlformats.org/officeDocument/2006/relationships/image" Target="../media/image10.jpg"/><Relationship Id="rId6" Type="http://schemas.openxmlformats.org/officeDocument/2006/relationships/hyperlink" Target="https://www.publicdomainpictures.net/en/view-image.php?image=121204&amp;picture=hotdog-mustard-only" TargetMode="External"/><Relationship Id="rId5" Type="http://schemas.openxmlformats.org/officeDocument/2006/relationships/image" Target="../media/image12.jpg"/><Relationship Id="rId10" Type="http://schemas.openxmlformats.org/officeDocument/2006/relationships/hyperlink" Target="https://pxhere.com/en/photo/668186" TargetMode="External"/><Relationship Id="rId4" Type="http://schemas.openxmlformats.org/officeDocument/2006/relationships/hyperlink" Target="https://www.publicdomainpictures.net/en/view-image.php?image=302547&amp;picture=airplane-flying" TargetMode="External"/><Relationship Id="rId9"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49043-7EA3-46CA-9EC6-9711F95B7B70}"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4A1D9656-2BF8-402B-A437-C970D4D011B2}">
      <dgm:prSet phldrT="[Text]"/>
      <dgm:spPr>
        <a:solidFill>
          <a:schemeClr val="accent6">
            <a:lumMod val="40000"/>
            <a:lumOff val="60000"/>
          </a:schemeClr>
        </a:solidFill>
      </dgm:spPr>
      <dgm:t>
        <a:bodyPr/>
        <a:lstStyle/>
        <a:p>
          <a:r>
            <a:rPr lang="en-US" dirty="0"/>
            <a:t>Sense of safety</a:t>
          </a:r>
        </a:p>
      </dgm:t>
    </dgm:pt>
    <dgm:pt modelId="{74E658BF-58B6-4C5C-8665-71A61E358FC3}" type="parTrans" cxnId="{113781F3-F348-41F1-A872-0FFF5F8B41FD}">
      <dgm:prSet/>
      <dgm:spPr/>
      <dgm:t>
        <a:bodyPr/>
        <a:lstStyle/>
        <a:p>
          <a:endParaRPr lang="en-US"/>
        </a:p>
      </dgm:t>
    </dgm:pt>
    <dgm:pt modelId="{2842D053-16DD-45F5-8A2A-490F981D663F}" type="sibTrans" cxnId="{113781F3-F348-41F1-A872-0FFF5F8B41FD}">
      <dgm:prSet/>
      <dgm:spPr/>
      <dgm:t>
        <a:bodyPr/>
        <a:lstStyle/>
        <a:p>
          <a:endParaRPr lang="en-US"/>
        </a:p>
      </dgm:t>
    </dgm:pt>
    <dgm:pt modelId="{97B42933-A2E0-427E-B0B1-022997DD5647}">
      <dgm:prSet phldrT="[Text]"/>
      <dgm:spPr>
        <a:solidFill>
          <a:schemeClr val="accent6">
            <a:lumMod val="20000"/>
            <a:lumOff val="80000"/>
          </a:schemeClr>
        </a:solidFill>
      </dgm:spPr>
      <dgm:t>
        <a:bodyPr/>
        <a:lstStyle/>
        <a:p>
          <a:r>
            <a:rPr lang="en-US" dirty="0"/>
            <a:t>Vulnerability with others</a:t>
          </a:r>
        </a:p>
      </dgm:t>
    </dgm:pt>
    <dgm:pt modelId="{02DDDCB7-FEE3-44FB-9D5E-AF0A8FD17513}" type="parTrans" cxnId="{278FF6C5-E5F1-48D6-95D7-8B5B2DB96A88}">
      <dgm:prSet/>
      <dgm:spPr/>
      <dgm:t>
        <a:bodyPr/>
        <a:lstStyle/>
        <a:p>
          <a:endParaRPr lang="en-US"/>
        </a:p>
      </dgm:t>
    </dgm:pt>
    <dgm:pt modelId="{9DBE55F6-933C-4F2A-9023-1D06FA38198A}" type="sibTrans" cxnId="{278FF6C5-E5F1-48D6-95D7-8B5B2DB96A88}">
      <dgm:prSet/>
      <dgm:spPr/>
      <dgm:t>
        <a:bodyPr/>
        <a:lstStyle/>
        <a:p>
          <a:endParaRPr lang="en-US"/>
        </a:p>
      </dgm:t>
    </dgm:pt>
    <dgm:pt modelId="{EBAB3EA8-6F91-4F5E-A9B6-AD077CAB8C57}">
      <dgm:prSet phldrT="[Text]"/>
      <dgm:spPr>
        <a:solidFill>
          <a:schemeClr val="accent6">
            <a:lumMod val="40000"/>
            <a:lumOff val="60000"/>
          </a:schemeClr>
        </a:solidFill>
      </dgm:spPr>
      <dgm:t>
        <a:bodyPr/>
        <a:lstStyle/>
        <a:p>
          <a:r>
            <a:rPr lang="en-US" dirty="0"/>
            <a:t>Sense of self</a:t>
          </a:r>
        </a:p>
      </dgm:t>
    </dgm:pt>
    <dgm:pt modelId="{609795CA-1B06-480C-B802-6B8975357065}" type="parTrans" cxnId="{CC91DE43-979F-4B40-8B87-E2845EBF06DB}">
      <dgm:prSet/>
      <dgm:spPr/>
      <dgm:t>
        <a:bodyPr/>
        <a:lstStyle/>
        <a:p>
          <a:endParaRPr lang="en-US"/>
        </a:p>
      </dgm:t>
    </dgm:pt>
    <dgm:pt modelId="{B866E203-63EF-4363-BD33-A8DC8A6E4A78}" type="sibTrans" cxnId="{CC91DE43-979F-4B40-8B87-E2845EBF06DB}">
      <dgm:prSet/>
      <dgm:spPr/>
      <dgm:t>
        <a:bodyPr/>
        <a:lstStyle/>
        <a:p>
          <a:endParaRPr lang="en-US"/>
        </a:p>
      </dgm:t>
    </dgm:pt>
    <dgm:pt modelId="{9EFD1ACA-6365-4B76-B998-27A79B92C17B}">
      <dgm:prSet phldrT="[Text]"/>
      <dgm:spPr>
        <a:solidFill>
          <a:schemeClr val="accent6">
            <a:lumMod val="20000"/>
            <a:lumOff val="80000"/>
          </a:schemeClr>
        </a:solidFill>
      </dgm:spPr>
      <dgm:t>
        <a:bodyPr/>
        <a:lstStyle/>
        <a:p>
          <a:r>
            <a:rPr lang="en-US" dirty="0"/>
            <a:t>Closeness and intimacy</a:t>
          </a:r>
        </a:p>
      </dgm:t>
    </dgm:pt>
    <dgm:pt modelId="{7B8C66CF-10BC-453E-94E8-B98F759282F8}" type="parTrans" cxnId="{72FBA964-9560-47A4-BF81-D6EABF339272}">
      <dgm:prSet/>
      <dgm:spPr/>
      <dgm:t>
        <a:bodyPr/>
        <a:lstStyle/>
        <a:p>
          <a:endParaRPr lang="en-US"/>
        </a:p>
      </dgm:t>
    </dgm:pt>
    <dgm:pt modelId="{F7B2DE89-E7B3-4888-8E0C-E14901D91367}" type="sibTrans" cxnId="{72FBA964-9560-47A4-BF81-D6EABF339272}">
      <dgm:prSet/>
      <dgm:spPr/>
      <dgm:t>
        <a:bodyPr/>
        <a:lstStyle/>
        <a:p>
          <a:endParaRPr lang="en-US"/>
        </a:p>
      </dgm:t>
    </dgm:pt>
    <dgm:pt modelId="{FBD2EE74-28F1-46A2-AC82-18FD9ECB5F5B}">
      <dgm:prSet phldrT="[Text]"/>
      <dgm:spPr>
        <a:solidFill>
          <a:schemeClr val="accent6">
            <a:lumMod val="20000"/>
            <a:lumOff val="80000"/>
          </a:schemeClr>
        </a:solidFill>
      </dgm:spPr>
      <dgm:t>
        <a:bodyPr/>
        <a:lstStyle/>
        <a:p>
          <a:r>
            <a:rPr lang="en-US" dirty="0"/>
            <a:t>Feeling distant and “numb”</a:t>
          </a:r>
        </a:p>
      </dgm:t>
    </dgm:pt>
    <dgm:pt modelId="{F54047C2-25C5-40E5-BE5C-7DEED3D23CC2}" type="parTrans" cxnId="{E2491DA0-3D10-4F6C-BB53-EB3BCE502698}">
      <dgm:prSet/>
      <dgm:spPr/>
      <dgm:t>
        <a:bodyPr/>
        <a:lstStyle/>
        <a:p>
          <a:endParaRPr lang="en-US"/>
        </a:p>
      </dgm:t>
    </dgm:pt>
    <dgm:pt modelId="{89BE4770-A7D0-4829-8BC4-08922CA14A21}" type="sibTrans" cxnId="{E2491DA0-3D10-4F6C-BB53-EB3BCE502698}">
      <dgm:prSet/>
      <dgm:spPr/>
      <dgm:t>
        <a:bodyPr/>
        <a:lstStyle/>
        <a:p>
          <a:endParaRPr lang="en-US"/>
        </a:p>
      </dgm:t>
    </dgm:pt>
    <dgm:pt modelId="{BE585B79-1C94-4894-8E1F-95D95F535DF9}">
      <dgm:prSet phldrT="[Text]"/>
      <dgm:spPr>
        <a:solidFill>
          <a:schemeClr val="accent6">
            <a:lumMod val="20000"/>
            <a:lumOff val="80000"/>
          </a:schemeClr>
        </a:solidFill>
      </dgm:spPr>
      <dgm:t>
        <a:bodyPr/>
        <a:lstStyle/>
        <a:p>
          <a:r>
            <a:rPr lang="en-US" dirty="0"/>
            <a:t>Jumpy, worried, or nervous creating difficulty relaxing around loved ones</a:t>
          </a:r>
        </a:p>
      </dgm:t>
    </dgm:pt>
    <dgm:pt modelId="{F03900B6-3253-476C-B1C0-04879A67E311}" type="parTrans" cxnId="{D5EEBA8B-CF0C-4BCE-8CFC-19363AD93879}">
      <dgm:prSet/>
      <dgm:spPr/>
      <dgm:t>
        <a:bodyPr/>
        <a:lstStyle/>
        <a:p>
          <a:endParaRPr lang="en-US"/>
        </a:p>
      </dgm:t>
    </dgm:pt>
    <dgm:pt modelId="{606BD9BD-3F94-47E3-BA10-7934DE3AC5E6}" type="sibTrans" cxnId="{D5EEBA8B-CF0C-4BCE-8CFC-19363AD93879}">
      <dgm:prSet/>
      <dgm:spPr/>
      <dgm:t>
        <a:bodyPr/>
        <a:lstStyle/>
        <a:p>
          <a:endParaRPr lang="en-US"/>
        </a:p>
      </dgm:t>
    </dgm:pt>
    <dgm:pt modelId="{B23682AA-F2BB-4405-B40C-9013614358D2}">
      <dgm:prSet phldrT="[Text]"/>
      <dgm:spPr>
        <a:solidFill>
          <a:schemeClr val="accent6">
            <a:lumMod val="20000"/>
            <a:lumOff val="80000"/>
          </a:schemeClr>
        </a:solidFill>
      </dgm:spPr>
      <dgm:t>
        <a:bodyPr/>
        <a:lstStyle/>
        <a:p>
          <a:r>
            <a:rPr lang="en-US" dirty="0"/>
            <a:t>Feeling alone in their experience</a:t>
          </a:r>
        </a:p>
      </dgm:t>
    </dgm:pt>
    <dgm:pt modelId="{C9B53D29-EE68-4D98-954E-D948A69B9DC5}" type="parTrans" cxnId="{8296E6B2-DBA3-446E-B0E8-2CDC1A9573B6}">
      <dgm:prSet/>
      <dgm:spPr/>
      <dgm:t>
        <a:bodyPr/>
        <a:lstStyle/>
        <a:p>
          <a:endParaRPr lang="en-US"/>
        </a:p>
      </dgm:t>
    </dgm:pt>
    <dgm:pt modelId="{63801F6F-1148-46DF-832E-15AC38B1C9B6}" type="sibTrans" cxnId="{8296E6B2-DBA3-446E-B0E8-2CDC1A9573B6}">
      <dgm:prSet/>
      <dgm:spPr/>
      <dgm:t>
        <a:bodyPr/>
        <a:lstStyle/>
        <a:p>
          <a:endParaRPr lang="en-US"/>
        </a:p>
      </dgm:t>
    </dgm:pt>
    <dgm:pt modelId="{04711912-4D6D-4610-9DBC-220FEDCD3D33}" type="pres">
      <dgm:prSet presAssocID="{01F49043-7EA3-46CA-9EC6-9711F95B7B70}" presName="hierChild1" presStyleCnt="0">
        <dgm:presLayoutVars>
          <dgm:orgChart val="1"/>
          <dgm:chPref val="1"/>
          <dgm:dir/>
          <dgm:animOne val="branch"/>
          <dgm:animLvl val="lvl"/>
          <dgm:resizeHandles/>
        </dgm:presLayoutVars>
      </dgm:prSet>
      <dgm:spPr/>
    </dgm:pt>
    <dgm:pt modelId="{69DD0EC3-B4C1-4FC0-B61B-B7023518F30E}" type="pres">
      <dgm:prSet presAssocID="{4A1D9656-2BF8-402B-A437-C970D4D011B2}" presName="hierRoot1" presStyleCnt="0">
        <dgm:presLayoutVars>
          <dgm:hierBranch val="init"/>
        </dgm:presLayoutVars>
      </dgm:prSet>
      <dgm:spPr/>
    </dgm:pt>
    <dgm:pt modelId="{A0776A92-EFB4-4B73-A2D3-CE5083755019}" type="pres">
      <dgm:prSet presAssocID="{4A1D9656-2BF8-402B-A437-C970D4D011B2}" presName="rootComposite1" presStyleCnt="0"/>
      <dgm:spPr/>
    </dgm:pt>
    <dgm:pt modelId="{062AB118-1ECC-444F-8C90-988AFC56BD3B}" type="pres">
      <dgm:prSet presAssocID="{4A1D9656-2BF8-402B-A437-C970D4D011B2}" presName="rootText1" presStyleLbl="node0" presStyleIdx="0" presStyleCnt="2">
        <dgm:presLayoutVars>
          <dgm:chPref val="3"/>
        </dgm:presLayoutVars>
      </dgm:prSet>
      <dgm:spPr/>
    </dgm:pt>
    <dgm:pt modelId="{E30C57BC-617B-405F-951E-FD8C1056DA26}" type="pres">
      <dgm:prSet presAssocID="{4A1D9656-2BF8-402B-A437-C970D4D011B2}" presName="rootConnector1" presStyleLbl="node1" presStyleIdx="0" presStyleCnt="0"/>
      <dgm:spPr/>
    </dgm:pt>
    <dgm:pt modelId="{01945480-1BA3-4D6C-A80C-1921D105E430}" type="pres">
      <dgm:prSet presAssocID="{4A1D9656-2BF8-402B-A437-C970D4D011B2}" presName="hierChild2" presStyleCnt="0"/>
      <dgm:spPr/>
    </dgm:pt>
    <dgm:pt modelId="{D580A21C-39CB-473E-9173-F20075C4E529}" type="pres">
      <dgm:prSet presAssocID="{7B8C66CF-10BC-453E-94E8-B98F759282F8}" presName="Name37" presStyleLbl="parChTrans1D2" presStyleIdx="0" presStyleCnt="5"/>
      <dgm:spPr/>
    </dgm:pt>
    <dgm:pt modelId="{CB000DEB-F046-40A5-8263-84316287C78B}" type="pres">
      <dgm:prSet presAssocID="{9EFD1ACA-6365-4B76-B998-27A79B92C17B}" presName="hierRoot2" presStyleCnt="0">
        <dgm:presLayoutVars>
          <dgm:hierBranch val="init"/>
        </dgm:presLayoutVars>
      </dgm:prSet>
      <dgm:spPr/>
    </dgm:pt>
    <dgm:pt modelId="{34A3CA79-0EBB-48A2-83B4-9586683FF502}" type="pres">
      <dgm:prSet presAssocID="{9EFD1ACA-6365-4B76-B998-27A79B92C17B}" presName="rootComposite" presStyleCnt="0"/>
      <dgm:spPr/>
    </dgm:pt>
    <dgm:pt modelId="{3551E999-B53B-4C29-A35D-E596827FF88D}" type="pres">
      <dgm:prSet presAssocID="{9EFD1ACA-6365-4B76-B998-27A79B92C17B}" presName="rootText" presStyleLbl="node2" presStyleIdx="0" presStyleCnt="5" custScaleY="162731">
        <dgm:presLayoutVars>
          <dgm:chPref val="3"/>
        </dgm:presLayoutVars>
      </dgm:prSet>
      <dgm:spPr/>
    </dgm:pt>
    <dgm:pt modelId="{3A10E1D3-9580-4B9B-93E8-C2669F99FE48}" type="pres">
      <dgm:prSet presAssocID="{9EFD1ACA-6365-4B76-B998-27A79B92C17B}" presName="rootConnector" presStyleLbl="node2" presStyleIdx="0" presStyleCnt="5"/>
      <dgm:spPr/>
    </dgm:pt>
    <dgm:pt modelId="{9C4AB241-0304-4366-B29F-8DB601C9F5DA}" type="pres">
      <dgm:prSet presAssocID="{9EFD1ACA-6365-4B76-B998-27A79B92C17B}" presName="hierChild4" presStyleCnt="0"/>
      <dgm:spPr/>
    </dgm:pt>
    <dgm:pt modelId="{FCAD01C6-4791-4C2A-938F-B03249E84A7D}" type="pres">
      <dgm:prSet presAssocID="{9EFD1ACA-6365-4B76-B998-27A79B92C17B}" presName="hierChild5" presStyleCnt="0"/>
      <dgm:spPr/>
    </dgm:pt>
    <dgm:pt modelId="{6E0A324A-33C9-483B-AB57-3B708F8F0FB1}" type="pres">
      <dgm:prSet presAssocID="{F54047C2-25C5-40E5-BE5C-7DEED3D23CC2}" presName="Name37" presStyleLbl="parChTrans1D2" presStyleIdx="1" presStyleCnt="5"/>
      <dgm:spPr/>
    </dgm:pt>
    <dgm:pt modelId="{5F435C3F-B7F4-49FE-9668-357EFB1FBB5C}" type="pres">
      <dgm:prSet presAssocID="{FBD2EE74-28F1-46A2-AC82-18FD9ECB5F5B}" presName="hierRoot2" presStyleCnt="0">
        <dgm:presLayoutVars>
          <dgm:hierBranch val="init"/>
        </dgm:presLayoutVars>
      </dgm:prSet>
      <dgm:spPr/>
    </dgm:pt>
    <dgm:pt modelId="{4E9BB06B-9BAA-476B-94C0-69A4012ECF09}" type="pres">
      <dgm:prSet presAssocID="{FBD2EE74-28F1-46A2-AC82-18FD9ECB5F5B}" presName="rootComposite" presStyleCnt="0"/>
      <dgm:spPr/>
    </dgm:pt>
    <dgm:pt modelId="{DF71FA30-2168-48D4-9462-62FB53D81B22}" type="pres">
      <dgm:prSet presAssocID="{FBD2EE74-28F1-46A2-AC82-18FD9ECB5F5B}" presName="rootText" presStyleLbl="node2" presStyleIdx="1" presStyleCnt="5" custScaleY="167867">
        <dgm:presLayoutVars>
          <dgm:chPref val="3"/>
        </dgm:presLayoutVars>
      </dgm:prSet>
      <dgm:spPr/>
    </dgm:pt>
    <dgm:pt modelId="{496C4604-F06F-4528-8386-783AB8A6F8D4}" type="pres">
      <dgm:prSet presAssocID="{FBD2EE74-28F1-46A2-AC82-18FD9ECB5F5B}" presName="rootConnector" presStyleLbl="node2" presStyleIdx="1" presStyleCnt="5"/>
      <dgm:spPr/>
    </dgm:pt>
    <dgm:pt modelId="{09F32B0E-167E-4A1E-A5C4-CAF22CFD6FE3}" type="pres">
      <dgm:prSet presAssocID="{FBD2EE74-28F1-46A2-AC82-18FD9ECB5F5B}" presName="hierChild4" presStyleCnt="0"/>
      <dgm:spPr/>
    </dgm:pt>
    <dgm:pt modelId="{0D7C36AF-7034-40A6-A41D-20AFF2D15921}" type="pres">
      <dgm:prSet presAssocID="{FBD2EE74-28F1-46A2-AC82-18FD9ECB5F5B}" presName="hierChild5" presStyleCnt="0"/>
      <dgm:spPr/>
    </dgm:pt>
    <dgm:pt modelId="{5A61FF7F-3A05-41C5-A7AA-C55A8458EF18}" type="pres">
      <dgm:prSet presAssocID="{F03900B6-3253-476C-B1C0-04879A67E311}" presName="Name37" presStyleLbl="parChTrans1D2" presStyleIdx="2" presStyleCnt="5"/>
      <dgm:spPr/>
    </dgm:pt>
    <dgm:pt modelId="{8591391C-2489-43A1-9AF0-9796E8903960}" type="pres">
      <dgm:prSet presAssocID="{BE585B79-1C94-4894-8E1F-95D95F535DF9}" presName="hierRoot2" presStyleCnt="0">
        <dgm:presLayoutVars>
          <dgm:hierBranch val="init"/>
        </dgm:presLayoutVars>
      </dgm:prSet>
      <dgm:spPr/>
    </dgm:pt>
    <dgm:pt modelId="{BE357584-0BCA-4B0C-B42F-6741BDCD615C}" type="pres">
      <dgm:prSet presAssocID="{BE585B79-1C94-4894-8E1F-95D95F535DF9}" presName="rootComposite" presStyleCnt="0"/>
      <dgm:spPr/>
    </dgm:pt>
    <dgm:pt modelId="{56100892-8A14-445C-8DCD-B71357B67FF4}" type="pres">
      <dgm:prSet presAssocID="{BE585B79-1C94-4894-8E1F-95D95F535DF9}" presName="rootText" presStyleLbl="node2" presStyleIdx="2" presStyleCnt="5" custScaleY="172013">
        <dgm:presLayoutVars>
          <dgm:chPref val="3"/>
        </dgm:presLayoutVars>
      </dgm:prSet>
      <dgm:spPr/>
    </dgm:pt>
    <dgm:pt modelId="{F91A2174-6CDA-4CEE-A4C6-DD14489D5752}" type="pres">
      <dgm:prSet presAssocID="{BE585B79-1C94-4894-8E1F-95D95F535DF9}" presName="rootConnector" presStyleLbl="node2" presStyleIdx="2" presStyleCnt="5"/>
      <dgm:spPr/>
    </dgm:pt>
    <dgm:pt modelId="{BB6FDA2C-1683-42A7-89D8-683115D37E55}" type="pres">
      <dgm:prSet presAssocID="{BE585B79-1C94-4894-8E1F-95D95F535DF9}" presName="hierChild4" presStyleCnt="0"/>
      <dgm:spPr/>
    </dgm:pt>
    <dgm:pt modelId="{5FF2B085-9CF1-4211-B705-94B7A05204F4}" type="pres">
      <dgm:prSet presAssocID="{BE585B79-1C94-4894-8E1F-95D95F535DF9}" presName="hierChild5" presStyleCnt="0"/>
      <dgm:spPr/>
    </dgm:pt>
    <dgm:pt modelId="{804B15B3-D2FD-4FB8-95DD-F8ECEBB160FF}" type="pres">
      <dgm:prSet presAssocID="{4A1D9656-2BF8-402B-A437-C970D4D011B2}" presName="hierChild3" presStyleCnt="0"/>
      <dgm:spPr/>
    </dgm:pt>
    <dgm:pt modelId="{E4C062A2-7690-44C4-8473-FF7B85B43930}" type="pres">
      <dgm:prSet presAssocID="{EBAB3EA8-6F91-4F5E-A9B6-AD077CAB8C57}" presName="hierRoot1" presStyleCnt="0">
        <dgm:presLayoutVars>
          <dgm:hierBranch val="init"/>
        </dgm:presLayoutVars>
      </dgm:prSet>
      <dgm:spPr/>
    </dgm:pt>
    <dgm:pt modelId="{7AC1A698-DD46-42B0-BEBC-B48776E13EFD}" type="pres">
      <dgm:prSet presAssocID="{EBAB3EA8-6F91-4F5E-A9B6-AD077CAB8C57}" presName="rootComposite1" presStyleCnt="0"/>
      <dgm:spPr/>
    </dgm:pt>
    <dgm:pt modelId="{7EF278BC-3C7B-4E11-9FF5-69D4ECAFE41D}" type="pres">
      <dgm:prSet presAssocID="{EBAB3EA8-6F91-4F5E-A9B6-AD077CAB8C57}" presName="rootText1" presStyleLbl="node0" presStyleIdx="1" presStyleCnt="2">
        <dgm:presLayoutVars>
          <dgm:chPref val="3"/>
        </dgm:presLayoutVars>
      </dgm:prSet>
      <dgm:spPr/>
    </dgm:pt>
    <dgm:pt modelId="{2AEC6CB7-72A8-4BA1-A616-01A89F4EC05D}" type="pres">
      <dgm:prSet presAssocID="{EBAB3EA8-6F91-4F5E-A9B6-AD077CAB8C57}" presName="rootConnector1" presStyleLbl="node1" presStyleIdx="0" presStyleCnt="0"/>
      <dgm:spPr/>
    </dgm:pt>
    <dgm:pt modelId="{821FC33E-9F7F-4E86-B6E8-3CA1A55AF40E}" type="pres">
      <dgm:prSet presAssocID="{EBAB3EA8-6F91-4F5E-A9B6-AD077CAB8C57}" presName="hierChild2" presStyleCnt="0"/>
      <dgm:spPr/>
    </dgm:pt>
    <dgm:pt modelId="{8961F62D-98CF-4CD0-B499-EF3B3D823786}" type="pres">
      <dgm:prSet presAssocID="{02DDDCB7-FEE3-44FB-9D5E-AF0A8FD17513}" presName="Name37" presStyleLbl="parChTrans1D2" presStyleIdx="3" presStyleCnt="5"/>
      <dgm:spPr/>
    </dgm:pt>
    <dgm:pt modelId="{93D13733-E96D-4114-BBCD-1692B930C5BF}" type="pres">
      <dgm:prSet presAssocID="{97B42933-A2E0-427E-B0B1-022997DD5647}" presName="hierRoot2" presStyleCnt="0">
        <dgm:presLayoutVars>
          <dgm:hierBranch val="init"/>
        </dgm:presLayoutVars>
      </dgm:prSet>
      <dgm:spPr/>
    </dgm:pt>
    <dgm:pt modelId="{4AEA3DC3-9BC3-4F4D-838F-DBB447333958}" type="pres">
      <dgm:prSet presAssocID="{97B42933-A2E0-427E-B0B1-022997DD5647}" presName="rootComposite" presStyleCnt="0"/>
      <dgm:spPr/>
    </dgm:pt>
    <dgm:pt modelId="{DC3E1742-0CCF-498A-84A1-85E7A9743E99}" type="pres">
      <dgm:prSet presAssocID="{97B42933-A2E0-427E-B0B1-022997DD5647}" presName="rootText" presStyleLbl="node2" presStyleIdx="3" presStyleCnt="5" custScaleY="165825">
        <dgm:presLayoutVars>
          <dgm:chPref val="3"/>
        </dgm:presLayoutVars>
      </dgm:prSet>
      <dgm:spPr/>
    </dgm:pt>
    <dgm:pt modelId="{7686BDE9-61FB-4312-85CF-A227429F5D7E}" type="pres">
      <dgm:prSet presAssocID="{97B42933-A2E0-427E-B0B1-022997DD5647}" presName="rootConnector" presStyleLbl="node2" presStyleIdx="3" presStyleCnt="5"/>
      <dgm:spPr/>
    </dgm:pt>
    <dgm:pt modelId="{8E1D9DCF-5EBC-4306-9A9B-C293769B85DF}" type="pres">
      <dgm:prSet presAssocID="{97B42933-A2E0-427E-B0B1-022997DD5647}" presName="hierChild4" presStyleCnt="0"/>
      <dgm:spPr/>
    </dgm:pt>
    <dgm:pt modelId="{C10CFBC6-EA6A-4355-A05F-579B788BCEB7}" type="pres">
      <dgm:prSet presAssocID="{97B42933-A2E0-427E-B0B1-022997DD5647}" presName="hierChild5" presStyleCnt="0"/>
      <dgm:spPr/>
    </dgm:pt>
    <dgm:pt modelId="{607C835F-C793-46FE-A4C8-71772C806F44}" type="pres">
      <dgm:prSet presAssocID="{C9B53D29-EE68-4D98-954E-D948A69B9DC5}" presName="Name37" presStyleLbl="parChTrans1D2" presStyleIdx="4" presStyleCnt="5"/>
      <dgm:spPr/>
    </dgm:pt>
    <dgm:pt modelId="{819F21ED-8D2C-4A55-B909-BF443C3C99FB}" type="pres">
      <dgm:prSet presAssocID="{B23682AA-F2BB-4405-B40C-9013614358D2}" presName="hierRoot2" presStyleCnt="0">
        <dgm:presLayoutVars>
          <dgm:hierBranch val="init"/>
        </dgm:presLayoutVars>
      </dgm:prSet>
      <dgm:spPr/>
    </dgm:pt>
    <dgm:pt modelId="{4EA0ACAA-E5B3-4E96-ABBF-6B0F54B71338}" type="pres">
      <dgm:prSet presAssocID="{B23682AA-F2BB-4405-B40C-9013614358D2}" presName="rootComposite" presStyleCnt="0"/>
      <dgm:spPr/>
    </dgm:pt>
    <dgm:pt modelId="{C504DDCF-8F07-45E5-9220-0AB17A7A84FD}" type="pres">
      <dgm:prSet presAssocID="{B23682AA-F2BB-4405-B40C-9013614358D2}" presName="rootText" presStyleLbl="node2" presStyleIdx="4" presStyleCnt="5" custScaleY="172013">
        <dgm:presLayoutVars>
          <dgm:chPref val="3"/>
        </dgm:presLayoutVars>
      </dgm:prSet>
      <dgm:spPr/>
    </dgm:pt>
    <dgm:pt modelId="{3A93FCB6-7A85-44D7-985F-EB0A42AC803B}" type="pres">
      <dgm:prSet presAssocID="{B23682AA-F2BB-4405-B40C-9013614358D2}" presName="rootConnector" presStyleLbl="node2" presStyleIdx="4" presStyleCnt="5"/>
      <dgm:spPr/>
    </dgm:pt>
    <dgm:pt modelId="{C2E45724-5F19-4804-9D1D-A1970A5CC2AE}" type="pres">
      <dgm:prSet presAssocID="{B23682AA-F2BB-4405-B40C-9013614358D2}" presName="hierChild4" presStyleCnt="0"/>
      <dgm:spPr/>
    </dgm:pt>
    <dgm:pt modelId="{143C17DC-F289-473B-A74C-AA9076E0746A}" type="pres">
      <dgm:prSet presAssocID="{B23682AA-F2BB-4405-B40C-9013614358D2}" presName="hierChild5" presStyleCnt="0"/>
      <dgm:spPr/>
    </dgm:pt>
    <dgm:pt modelId="{D49FCCF8-619D-4428-91EE-7D3F1FF65BF4}" type="pres">
      <dgm:prSet presAssocID="{EBAB3EA8-6F91-4F5E-A9B6-AD077CAB8C57}" presName="hierChild3" presStyleCnt="0"/>
      <dgm:spPr/>
    </dgm:pt>
  </dgm:ptLst>
  <dgm:cxnLst>
    <dgm:cxn modelId="{46742A0F-243F-405C-87D6-A7FD279B18E4}" type="presOf" srcId="{FBD2EE74-28F1-46A2-AC82-18FD9ECB5F5B}" destId="{496C4604-F06F-4528-8386-783AB8A6F8D4}" srcOrd="1" destOrd="0" presId="urn:microsoft.com/office/officeart/2005/8/layout/orgChart1"/>
    <dgm:cxn modelId="{7519FF10-BE5E-4074-B82F-CD767AB1B88B}" type="presOf" srcId="{97B42933-A2E0-427E-B0B1-022997DD5647}" destId="{7686BDE9-61FB-4312-85CF-A227429F5D7E}" srcOrd="1" destOrd="0" presId="urn:microsoft.com/office/officeart/2005/8/layout/orgChart1"/>
    <dgm:cxn modelId="{3B22BA14-5B7F-4C9C-AEA8-73831DC16C9D}" type="presOf" srcId="{BE585B79-1C94-4894-8E1F-95D95F535DF9}" destId="{56100892-8A14-445C-8DCD-B71357B67FF4}" srcOrd="0" destOrd="0" presId="urn:microsoft.com/office/officeart/2005/8/layout/orgChart1"/>
    <dgm:cxn modelId="{BFD5621C-A0AC-42DB-826C-637612EA63AF}" type="presOf" srcId="{C9B53D29-EE68-4D98-954E-D948A69B9DC5}" destId="{607C835F-C793-46FE-A4C8-71772C806F44}" srcOrd="0" destOrd="0" presId="urn:microsoft.com/office/officeart/2005/8/layout/orgChart1"/>
    <dgm:cxn modelId="{C69B0C20-6241-4373-BADF-2221DC3AA9DC}" type="presOf" srcId="{B23682AA-F2BB-4405-B40C-9013614358D2}" destId="{C504DDCF-8F07-45E5-9220-0AB17A7A84FD}" srcOrd="0" destOrd="0" presId="urn:microsoft.com/office/officeart/2005/8/layout/orgChart1"/>
    <dgm:cxn modelId="{E597292D-8FD4-4F00-88B4-E8DC7DE525C6}" type="presOf" srcId="{EBAB3EA8-6F91-4F5E-A9B6-AD077CAB8C57}" destId="{7EF278BC-3C7B-4E11-9FF5-69D4ECAFE41D}" srcOrd="0" destOrd="0" presId="urn:microsoft.com/office/officeart/2005/8/layout/orgChart1"/>
    <dgm:cxn modelId="{3A2E6031-375A-45A3-AE5F-54ADA6910DA1}" type="presOf" srcId="{4A1D9656-2BF8-402B-A437-C970D4D011B2}" destId="{E30C57BC-617B-405F-951E-FD8C1056DA26}" srcOrd="1" destOrd="0" presId="urn:microsoft.com/office/officeart/2005/8/layout/orgChart1"/>
    <dgm:cxn modelId="{2090C533-53FF-4D58-8E2F-8CC9CAFCCDF4}" type="presOf" srcId="{02DDDCB7-FEE3-44FB-9D5E-AF0A8FD17513}" destId="{8961F62D-98CF-4CD0-B499-EF3B3D823786}" srcOrd="0" destOrd="0" presId="urn:microsoft.com/office/officeart/2005/8/layout/orgChart1"/>
    <dgm:cxn modelId="{31F51B3A-D770-4334-B16B-B339A6FFC55A}" type="presOf" srcId="{F03900B6-3253-476C-B1C0-04879A67E311}" destId="{5A61FF7F-3A05-41C5-A7AA-C55A8458EF18}" srcOrd="0" destOrd="0" presId="urn:microsoft.com/office/officeart/2005/8/layout/orgChart1"/>
    <dgm:cxn modelId="{048EEF3E-A27E-461F-81A9-2014912BCC75}" type="presOf" srcId="{B23682AA-F2BB-4405-B40C-9013614358D2}" destId="{3A93FCB6-7A85-44D7-985F-EB0A42AC803B}" srcOrd="1" destOrd="0" presId="urn:microsoft.com/office/officeart/2005/8/layout/orgChart1"/>
    <dgm:cxn modelId="{CC91DE43-979F-4B40-8B87-E2845EBF06DB}" srcId="{01F49043-7EA3-46CA-9EC6-9711F95B7B70}" destId="{EBAB3EA8-6F91-4F5E-A9B6-AD077CAB8C57}" srcOrd="1" destOrd="0" parTransId="{609795CA-1B06-480C-B802-6B8975357065}" sibTransId="{B866E203-63EF-4363-BD33-A8DC8A6E4A78}"/>
    <dgm:cxn modelId="{72FBA964-9560-47A4-BF81-D6EABF339272}" srcId="{4A1D9656-2BF8-402B-A437-C970D4D011B2}" destId="{9EFD1ACA-6365-4B76-B998-27A79B92C17B}" srcOrd="0" destOrd="0" parTransId="{7B8C66CF-10BC-453E-94E8-B98F759282F8}" sibTransId="{F7B2DE89-E7B3-4888-8E0C-E14901D91367}"/>
    <dgm:cxn modelId="{9CD27E50-9307-463F-A0EB-E33C98C5A523}" type="presOf" srcId="{BE585B79-1C94-4894-8E1F-95D95F535DF9}" destId="{F91A2174-6CDA-4CEE-A4C6-DD14489D5752}" srcOrd="1" destOrd="0" presId="urn:microsoft.com/office/officeart/2005/8/layout/orgChart1"/>
    <dgm:cxn modelId="{79346474-A1F7-460B-9836-E8F94152AF8F}" type="presOf" srcId="{4A1D9656-2BF8-402B-A437-C970D4D011B2}" destId="{062AB118-1ECC-444F-8C90-988AFC56BD3B}" srcOrd="0" destOrd="0" presId="urn:microsoft.com/office/officeart/2005/8/layout/orgChart1"/>
    <dgm:cxn modelId="{7D1D6686-9027-43B3-A216-DFC72F80E4F7}" type="presOf" srcId="{9EFD1ACA-6365-4B76-B998-27A79B92C17B}" destId="{3551E999-B53B-4C29-A35D-E596827FF88D}" srcOrd="0" destOrd="0" presId="urn:microsoft.com/office/officeart/2005/8/layout/orgChart1"/>
    <dgm:cxn modelId="{D5EEBA8B-CF0C-4BCE-8CFC-19363AD93879}" srcId="{4A1D9656-2BF8-402B-A437-C970D4D011B2}" destId="{BE585B79-1C94-4894-8E1F-95D95F535DF9}" srcOrd="2" destOrd="0" parTransId="{F03900B6-3253-476C-B1C0-04879A67E311}" sibTransId="{606BD9BD-3F94-47E3-BA10-7934DE3AC5E6}"/>
    <dgm:cxn modelId="{BB0B7F93-384B-4BC5-ACAF-193D2CA6D74D}" type="presOf" srcId="{F54047C2-25C5-40E5-BE5C-7DEED3D23CC2}" destId="{6E0A324A-33C9-483B-AB57-3B708F8F0FB1}" srcOrd="0" destOrd="0" presId="urn:microsoft.com/office/officeart/2005/8/layout/orgChart1"/>
    <dgm:cxn modelId="{E2491DA0-3D10-4F6C-BB53-EB3BCE502698}" srcId="{4A1D9656-2BF8-402B-A437-C970D4D011B2}" destId="{FBD2EE74-28F1-46A2-AC82-18FD9ECB5F5B}" srcOrd="1" destOrd="0" parTransId="{F54047C2-25C5-40E5-BE5C-7DEED3D23CC2}" sibTransId="{89BE4770-A7D0-4829-8BC4-08922CA14A21}"/>
    <dgm:cxn modelId="{39AED9AE-28B0-4840-8481-78E240325294}" type="presOf" srcId="{FBD2EE74-28F1-46A2-AC82-18FD9ECB5F5B}" destId="{DF71FA30-2168-48D4-9462-62FB53D81B22}" srcOrd="0" destOrd="0" presId="urn:microsoft.com/office/officeart/2005/8/layout/orgChart1"/>
    <dgm:cxn modelId="{8296E6B2-DBA3-446E-B0E8-2CDC1A9573B6}" srcId="{EBAB3EA8-6F91-4F5E-A9B6-AD077CAB8C57}" destId="{B23682AA-F2BB-4405-B40C-9013614358D2}" srcOrd="1" destOrd="0" parTransId="{C9B53D29-EE68-4D98-954E-D948A69B9DC5}" sibTransId="{63801F6F-1148-46DF-832E-15AC38B1C9B6}"/>
    <dgm:cxn modelId="{5756F2B2-DD99-419A-AC26-B8D82B33F9AB}" type="presOf" srcId="{97B42933-A2E0-427E-B0B1-022997DD5647}" destId="{DC3E1742-0CCF-498A-84A1-85E7A9743E99}" srcOrd="0" destOrd="0" presId="urn:microsoft.com/office/officeart/2005/8/layout/orgChart1"/>
    <dgm:cxn modelId="{77379AB8-47E9-4EB9-A6B2-0D5BE32E4A13}" type="presOf" srcId="{7B8C66CF-10BC-453E-94E8-B98F759282F8}" destId="{D580A21C-39CB-473E-9173-F20075C4E529}" srcOrd="0" destOrd="0" presId="urn:microsoft.com/office/officeart/2005/8/layout/orgChart1"/>
    <dgm:cxn modelId="{678911C0-ABCA-4FD3-83BF-F3B36262D69E}" type="presOf" srcId="{EBAB3EA8-6F91-4F5E-A9B6-AD077CAB8C57}" destId="{2AEC6CB7-72A8-4BA1-A616-01A89F4EC05D}" srcOrd="1" destOrd="0" presId="urn:microsoft.com/office/officeart/2005/8/layout/orgChart1"/>
    <dgm:cxn modelId="{278FF6C5-E5F1-48D6-95D7-8B5B2DB96A88}" srcId="{EBAB3EA8-6F91-4F5E-A9B6-AD077CAB8C57}" destId="{97B42933-A2E0-427E-B0B1-022997DD5647}" srcOrd="0" destOrd="0" parTransId="{02DDDCB7-FEE3-44FB-9D5E-AF0A8FD17513}" sibTransId="{9DBE55F6-933C-4F2A-9023-1D06FA38198A}"/>
    <dgm:cxn modelId="{20CFE2D8-2099-42AD-9EE8-B967617E4D84}" type="presOf" srcId="{9EFD1ACA-6365-4B76-B998-27A79B92C17B}" destId="{3A10E1D3-9580-4B9B-93E8-C2669F99FE48}" srcOrd="1" destOrd="0" presId="urn:microsoft.com/office/officeart/2005/8/layout/orgChart1"/>
    <dgm:cxn modelId="{20E6A5F2-8C7E-4E73-B344-A5E0C5CB02C4}" type="presOf" srcId="{01F49043-7EA3-46CA-9EC6-9711F95B7B70}" destId="{04711912-4D6D-4610-9DBC-220FEDCD3D33}" srcOrd="0" destOrd="0" presId="urn:microsoft.com/office/officeart/2005/8/layout/orgChart1"/>
    <dgm:cxn modelId="{113781F3-F348-41F1-A872-0FFF5F8B41FD}" srcId="{01F49043-7EA3-46CA-9EC6-9711F95B7B70}" destId="{4A1D9656-2BF8-402B-A437-C970D4D011B2}" srcOrd="0" destOrd="0" parTransId="{74E658BF-58B6-4C5C-8665-71A61E358FC3}" sibTransId="{2842D053-16DD-45F5-8A2A-490F981D663F}"/>
    <dgm:cxn modelId="{F28FE6B3-1B8A-4D63-BCFC-FF2079CCE81F}" type="presParOf" srcId="{04711912-4D6D-4610-9DBC-220FEDCD3D33}" destId="{69DD0EC3-B4C1-4FC0-B61B-B7023518F30E}" srcOrd="0" destOrd="0" presId="urn:microsoft.com/office/officeart/2005/8/layout/orgChart1"/>
    <dgm:cxn modelId="{E6E92543-5D37-4A75-AB2B-F078258E06CF}" type="presParOf" srcId="{69DD0EC3-B4C1-4FC0-B61B-B7023518F30E}" destId="{A0776A92-EFB4-4B73-A2D3-CE5083755019}" srcOrd="0" destOrd="0" presId="urn:microsoft.com/office/officeart/2005/8/layout/orgChart1"/>
    <dgm:cxn modelId="{438B601C-7D1B-4972-BED8-C3364205F3A3}" type="presParOf" srcId="{A0776A92-EFB4-4B73-A2D3-CE5083755019}" destId="{062AB118-1ECC-444F-8C90-988AFC56BD3B}" srcOrd="0" destOrd="0" presId="urn:microsoft.com/office/officeart/2005/8/layout/orgChart1"/>
    <dgm:cxn modelId="{819A912A-5863-4AE2-8C3F-CEBB2CCF441B}" type="presParOf" srcId="{A0776A92-EFB4-4B73-A2D3-CE5083755019}" destId="{E30C57BC-617B-405F-951E-FD8C1056DA26}" srcOrd="1" destOrd="0" presId="urn:microsoft.com/office/officeart/2005/8/layout/orgChart1"/>
    <dgm:cxn modelId="{4723C990-3359-4890-BA1B-6CDBABF3956E}" type="presParOf" srcId="{69DD0EC3-B4C1-4FC0-B61B-B7023518F30E}" destId="{01945480-1BA3-4D6C-A80C-1921D105E430}" srcOrd="1" destOrd="0" presId="urn:microsoft.com/office/officeart/2005/8/layout/orgChart1"/>
    <dgm:cxn modelId="{1F2EFEA6-0D4B-47E5-977E-C9F4D9F50553}" type="presParOf" srcId="{01945480-1BA3-4D6C-A80C-1921D105E430}" destId="{D580A21C-39CB-473E-9173-F20075C4E529}" srcOrd="0" destOrd="0" presId="urn:microsoft.com/office/officeart/2005/8/layout/orgChart1"/>
    <dgm:cxn modelId="{5130DF08-706F-4C57-898E-6D687AD05508}" type="presParOf" srcId="{01945480-1BA3-4D6C-A80C-1921D105E430}" destId="{CB000DEB-F046-40A5-8263-84316287C78B}" srcOrd="1" destOrd="0" presId="urn:microsoft.com/office/officeart/2005/8/layout/orgChart1"/>
    <dgm:cxn modelId="{5A5DE035-2370-4F67-ACF6-CBA780DA9304}" type="presParOf" srcId="{CB000DEB-F046-40A5-8263-84316287C78B}" destId="{34A3CA79-0EBB-48A2-83B4-9586683FF502}" srcOrd="0" destOrd="0" presId="urn:microsoft.com/office/officeart/2005/8/layout/orgChart1"/>
    <dgm:cxn modelId="{6387BE36-2ABC-48FE-BAF0-EEAA47F25DC9}" type="presParOf" srcId="{34A3CA79-0EBB-48A2-83B4-9586683FF502}" destId="{3551E999-B53B-4C29-A35D-E596827FF88D}" srcOrd="0" destOrd="0" presId="urn:microsoft.com/office/officeart/2005/8/layout/orgChart1"/>
    <dgm:cxn modelId="{5EA50AED-A923-466B-8FCA-355B0263F1AC}" type="presParOf" srcId="{34A3CA79-0EBB-48A2-83B4-9586683FF502}" destId="{3A10E1D3-9580-4B9B-93E8-C2669F99FE48}" srcOrd="1" destOrd="0" presId="urn:microsoft.com/office/officeart/2005/8/layout/orgChart1"/>
    <dgm:cxn modelId="{B2680DF0-886C-4F5C-AA7A-6EBBD724C3E9}" type="presParOf" srcId="{CB000DEB-F046-40A5-8263-84316287C78B}" destId="{9C4AB241-0304-4366-B29F-8DB601C9F5DA}" srcOrd="1" destOrd="0" presId="urn:microsoft.com/office/officeart/2005/8/layout/orgChart1"/>
    <dgm:cxn modelId="{1C9A53C7-D535-49E1-BD43-D6C997018B2F}" type="presParOf" srcId="{CB000DEB-F046-40A5-8263-84316287C78B}" destId="{FCAD01C6-4791-4C2A-938F-B03249E84A7D}" srcOrd="2" destOrd="0" presId="urn:microsoft.com/office/officeart/2005/8/layout/orgChart1"/>
    <dgm:cxn modelId="{118A5DE9-4ADF-4694-B1CF-E77D52FA1D1A}" type="presParOf" srcId="{01945480-1BA3-4D6C-A80C-1921D105E430}" destId="{6E0A324A-33C9-483B-AB57-3B708F8F0FB1}" srcOrd="2" destOrd="0" presId="urn:microsoft.com/office/officeart/2005/8/layout/orgChart1"/>
    <dgm:cxn modelId="{9CCD76F5-47E9-4C47-BB06-61E8A7BB4DF3}" type="presParOf" srcId="{01945480-1BA3-4D6C-A80C-1921D105E430}" destId="{5F435C3F-B7F4-49FE-9668-357EFB1FBB5C}" srcOrd="3" destOrd="0" presId="urn:microsoft.com/office/officeart/2005/8/layout/orgChart1"/>
    <dgm:cxn modelId="{BF2CBF20-1578-480D-AF80-280CBE5BABEF}" type="presParOf" srcId="{5F435C3F-B7F4-49FE-9668-357EFB1FBB5C}" destId="{4E9BB06B-9BAA-476B-94C0-69A4012ECF09}" srcOrd="0" destOrd="0" presId="urn:microsoft.com/office/officeart/2005/8/layout/orgChart1"/>
    <dgm:cxn modelId="{D06D32A3-D906-4DD9-AEB5-A3D4B718A607}" type="presParOf" srcId="{4E9BB06B-9BAA-476B-94C0-69A4012ECF09}" destId="{DF71FA30-2168-48D4-9462-62FB53D81B22}" srcOrd="0" destOrd="0" presId="urn:microsoft.com/office/officeart/2005/8/layout/orgChart1"/>
    <dgm:cxn modelId="{539E95F5-E45D-4F9A-BE27-33BD8298E879}" type="presParOf" srcId="{4E9BB06B-9BAA-476B-94C0-69A4012ECF09}" destId="{496C4604-F06F-4528-8386-783AB8A6F8D4}" srcOrd="1" destOrd="0" presId="urn:microsoft.com/office/officeart/2005/8/layout/orgChart1"/>
    <dgm:cxn modelId="{763A5045-75E3-41C9-AC4A-9B4ED19F63AD}" type="presParOf" srcId="{5F435C3F-B7F4-49FE-9668-357EFB1FBB5C}" destId="{09F32B0E-167E-4A1E-A5C4-CAF22CFD6FE3}" srcOrd="1" destOrd="0" presId="urn:microsoft.com/office/officeart/2005/8/layout/orgChart1"/>
    <dgm:cxn modelId="{62DCB1E4-1DE6-41A3-90C9-DD8DF7C60396}" type="presParOf" srcId="{5F435C3F-B7F4-49FE-9668-357EFB1FBB5C}" destId="{0D7C36AF-7034-40A6-A41D-20AFF2D15921}" srcOrd="2" destOrd="0" presId="urn:microsoft.com/office/officeart/2005/8/layout/orgChart1"/>
    <dgm:cxn modelId="{D7B4B5F8-47E1-46D5-80A7-EE47299732E6}" type="presParOf" srcId="{01945480-1BA3-4D6C-A80C-1921D105E430}" destId="{5A61FF7F-3A05-41C5-A7AA-C55A8458EF18}" srcOrd="4" destOrd="0" presId="urn:microsoft.com/office/officeart/2005/8/layout/orgChart1"/>
    <dgm:cxn modelId="{F0E6A09C-0A6D-44FA-AD25-A3C9447E5EA6}" type="presParOf" srcId="{01945480-1BA3-4D6C-A80C-1921D105E430}" destId="{8591391C-2489-43A1-9AF0-9796E8903960}" srcOrd="5" destOrd="0" presId="urn:microsoft.com/office/officeart/2005/8/layout/orgChart1"/>
    <dgm:cxn modelId="{7E779F3C-59CF-4D0B-9711-60530C221C8B}" type="presParOf" srcId="{8591391C-2489-43A1-9AF0-9796E8903960}" destId="{BE357584-0BCA-4B0C-B42F-6741BDCD615C}" srcOrd="0" destOrd="0" presId="urn:microsoft.com/office/officeart/2005/8/layout/orgChart1"/>
    <dgm:cxn modelId="{2010A000-E264-4301-8719-6C4C863ADD91}" type="presParOf" srcId="{BE357584-0BCA-4B0C-B42F-6741BDCD615C}" destId="{56100892-8A14-445C-8DCD-B71357B67FF4}" srcOrd="0" destOrd="0" presId="urn:microsoft.com/office/officeart/2005/8/layout/orgChart1"/>
    <dgm:cxn modelId="{DB3377A7-765D-424E-A9C4-CFD89D6611C5}" type="presParOf" srcId="{BE357584-0BCA-4B0C-B42F-6741BDCD615C}" destId="{F91A2174-6CDA-4CEE-A4C6-DD14489D5752}" srcOrd="1" destOrd="0" presId="urn:microsoft.com/office/officeart/2005/8/layout/orgChart1"/>
    <dgm:cxn modelId="{7CDD44C5-16DA-42C5-A2E2-0F930C4B7DBA}" type="presParOf" srcId="{8591391C-2489-43A1-9AF0-9796E8903960}" destId="{BB6FDA2C-1683-42A7-89D8-683115D37E55}" srcOrd="1" destOrd="0" presId="urn:microsoft.com/office/officeart/2005/8/layout/orgChart1"/>
    <dgm:cxn modelId="{5D5E65BF-0095-419B-AF5E-A50C3DD82030}" type="presParOf" srcId="{8591391C-2489-43A1-9AF0-9796E8903960}" destId="{5FF2B085-9CF1-4211-B705-94B7A05204F4}" srcOrd="2" destOrd="0" presId="urn:microsoft.com/office/officeart/2005/8/layout/orgChart1"/>
    <dgm:cxn modelId="{4659B96F-0129-4D5C-822E-9EE4A0ABAD8C}" type="presParOf" srcId="{69DD0EC3-B4C1-4FC0-B61B-B7023518F30E}" destId="{804B15B3-D2FD-4FB8-95DD-F8ECEBB160FF}" srcOrd="2" destOrd="0" presId="urn:microsoft.com/office/officeart/2005/8/layout/orgChart1"/>
    <dgm:cxn modelId="{A471C034-5E04-4979-8079-F5850B3021DC}" type="presParOf" srcId="{04711912-4D6D-4610-9DBC-220FEDCD3D33}" destId="{E4C062A2-7690-44C4-8473-FF7B85B43930}" srcOrd="1" destOrd="0" presId="urn:microsoft.com/office/officeart/2005/8/layout/orgChart1"/>
    <dgm:cxn modelId="{1C7AEF3B-44F8-4D20-828C-6BCB17ABA745}" type="presParOf" srcId="{E4C062A2-7690-44C4-8473-FF7B85B43930}" destId="{7AC1A698-DD46-42B0-BEBC-B48776E13EFD}" srcOrd="0" destOrd="0" presId="urn:microsoft.com/office/officeart/2005/8/layout/orgChart1"/>
    <dgm:cxn modelId="{2AF02CD3-AA76-4DC5-AEDF-1167E54D755A}" type="presParOf" srcId="{7AC1A698-DD46-42B0-BEBC-B48776E13EFD}" destId="{7EF278BC-3C7B-4E11-9FF5-69D4ECAFE41D}" srcOrd="0" destOrd="0" presId="urn:microsoft.com/office/officeart/2005/8/layout/orgChart1"/>
    <dgm:cxn modelId="{E0F2E676-A475-412A-9AD7-8EEE52A0BBE4}" type="presParOf" srcId="{7AC1A698-DD46-42B0-BEBC-B48776E13EFD}" destId="{2AEC6CB7-72A8-4BA1-A616-01A89F4EC05D}" srcOrd="1" destOrd="0" presId="urn:microsoft.com/office/officeart/2005/8/layout/orgChart1"/>
    <dgm:cxn modelId="{6DBDD308-B6E7-4683-B56E-B56EA077C29D}" type="presParOf" srcId="{E4C062A2-7690-44C4-8473-FF7B85B43930}" destId="{821FC33E-9F7F-4E86-B6E8-3CA1A55AF40E}" srcOrd="1" destOrd="0" presId="urn:microsoft.com/office/officeart/2005/8/layout/orgChart1"/>
    <dgm:cxn modelId="{96F1DCD6-5E7C-4ECF-9A0A-7E199C1BC328}" type="presParOf" srcId="{821FC33E-9F7F-4E86-B6E8-3CA1A55AF40E}" destId="{8961F62D-98CF-4CD0-B499-EF3B3D823786}" srcOrd="0" destOrd="0" presId="urn:microsoft.com/office/officeart/2005/8/layout/orgChart1"/>
    <dgm:cxn modelId="{A6BCD15B-D6E1-46A6-BB1D-BC4AA2C2C75C}" type="presParOf" srcId="{821FC33E-9F7F-4E86-B6E8-3CA1A55AF40E}" destId="{93D13733-E96D-4114-BBCD-1692B930C5BF}" srcOrd="1" destOrd="0" presId="urn:microsoft.com/office/officeart/2005/8/layout/orgChart1"/>
    <dgm:cxn modelId="{37DA1514-1ED5-4723-B77B-99CB1FEFF405}" type="presParOf" srcId="{93D13733-E96D-4114-BBCD-1692B930C5BF}" destId="{4AEA3DC3-9BC3-4F4D-838F-DBB447333958}" srcOrd="0" destOrd="0" presId="urn:microsoft.com/office/officeart/2005/8/layout/orgChart1"/>
    <dgm:cxn modelId="{B40B484B-0494-45E8-928E-4268BC274406}" type="presParOf" srcId="{4AEA3DC3-9BC3-4F4D-838F-DBB447333958}" destId="{DC3E1742-0CCF-498A-84A1-85E7A9743E99}" srcOrd="0" destOrd="0" presId="urn:microsoft.com/office/officeart/2005/8/layout/orgChart1"/>
    <dgm:cxn modelId="{DBAC3FC2-CD72-4136-860A-5C537A79EB98}" type="presParOf" srcId="{4AEA3DC3-9BC3-4F4D-838F-DBB447333958}" destId="{7686BDE9-61FB-4312-85CF-A227429F5D7E}" srcOrd="1" destOrd="0" presId="urn:microsoft.com/office/officeart/2005/8/layout/orgChart1"/>
    <dgm:cxn modelId="{2B356F47-27A0-48A5-991F-DFDAE3EE1401}" type="presParOf" srcId="{93D13733-E96D-4114-BBCD-1692B930C5BF}" destId="{8E1D9DCF-5EBC-4306-9A9B-C293769B85DF}" srcOrd="1" destOrd="0" presId="urn:microsoft.com/office/officeart/2005/8/layout/orgChart1"/>
    <dgm:cxn modelId="{AF38DB64-016A-4106-94B8-FC94D2F6BC37}" type="presParOf" srcId="{93D13733-E96D-4114-BBCD-1692B930C5BF}" destId="{C10CFBC6-EA6A-4355-A05F-579B788BCEB7}" srcOrd="2" destOrd="0" presId="urn:microsoft.com/office/officeart/2005/8/layout/orgChart1"/>
    <dgm:cxn modelId="{143BAA12-346F-4EA0-9059-B84BA5B7AF32}" type="presParOf" srcId="{821FC33E-9F7F-4E86-B6E8-3CA1A55AF40E}" destId="{607C835F-C793-46FE-A4C8-71772C806F44}" srcOrd="2" destOrd="0" presId="urn:microsoft.com/office/officeart/2005/8/layout/orgChart1"/>
    <dgm:cxn modelId="{16BC3EFC-7E09-4CEF-9AAA-92E21888CDA9}" type="presParOf" srcId="{821FC33E-9F7F-4E86-B6E8-3CA1A55AF40E}" destId="{819F21ED-8D2C-4A55-B909-BF443C3C99FB}" srcOrd="3" destOrd="0" presId="urn:microsoft.com/office/officeart/2005/8/layout/orgChart1"/>
    <dgm:cxn modelId="{AF217D08-06B3-44C0-AE07-3AFE044C47EA}" type="presParOf" srcId="{819F21ED-8D2C-4A55-B909-BF443C3C99FB}" destId="{4EA0ACAA-E5B3-4E96-ABBF-6B0F54B71338}" srcOrd="0" destOrd="0" presId="urn:microsoft.com/office/officeart/2005/8/layout/orgChart1"/>
    <dgm:cxn modelId="{37F097A3-4CC2-4BEB-A7FF-6C91DC139D40}" type="presParOf" srcId="{4EA0ACAA-E5B3-4E96-ABBF-6B0F54B71338}" destId="{C504DDCF-8F07-45E5-9220-0AB17A7A84FD}" srcOrd="0" destOrd="0" presId="urn:microsoft.com/office/officeart/2005/8/layout/orgChart1"/>
    <dgm:cxn modelId="{3D7D3D37-7C3E-4077-82DA-47DB24F14589}" type="presParOf" srcId="{4EA0ACAA-E5B3-4E96-ABBF-6B0F54B71338}" destId="{3A93FCB6-7A85-44D7-985F-EB0A42AC803B}" srcOrd="1" destOrd="0" presId="urn:microsoft.com/office/officeart/2005/8/layout/orgChart1"/>
    <dgm:cxn modelId="{98EF6545-9BAC-4C64-B429-892685A6E61E}" type="presParOf" srcId="{819F21ED-8D2C-4A55-B909-BF443C3C99FB}" destId="{C2E45724-5F19-4804-9D1D-A1970A5CC2AE}" srcOrd="1" destOrd="0" presId="urn:microsoft.com/office/officeart/2005/8/layout/orgChart1"/>
    <dgm:cxn modelId="{35C31721-FF82-495E-BA08-E1C68F391FB7}" type="presParOf" srcId="{819F21ED-8D2C-4A55-B909-BF443C3C99FB}" destId="{143C17DC-F289-473B-A74C-AA9076E0746A}" srcOrd="2" destOrd="0" presId="urn:microsoft.com/office/officeart/2005/8/layout/orgChart1"/>
    <dgm:cxn modelId="{9C5228C0-6E84-486A-8794-2B93453A863F}" type="presParOf" srcId="{E4C062A2-7690-44C4-8473-FF7B85B43930}" destId="{D49FCCF8-619D-4428-91EE-7D3F1FF65BF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62D9FB-46A0-47A5-9BD4-E9A2CE4B1822}"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B030FE97-CED9-41EE-8EF7-34C0EF4C894F}">
      <dgm:prSet phldrT="[Text]" custT="1"/>
      <dgm:spPr>
        <a:solidFill>
          <a:schemeClr val="accent6">
            <a:lumMod val="20000"/>
            <a:lumOff val="80000"/>
          </a:schemeClr>
        </a:solidFill>
      </dgm:spPr>
      <dgm:t>
        <a:bodyPr/>
        <a:lstStyle/>
        <a:p>
          <a:pPr algn="ctr"/>
          <a:r>
            <a:rPr lang="en-US" sz="3200" dirty="0"/>
            <a:t>Attachments to Caregivers</a:t>
          </a:r>
        </a:p>
      </dgm:t>
    </dgm:pt>
    <dgm:pt modelId="{1C023E19-D159-431F-BDA0-B235ABE4D713}" type="parTrans" cxnId="{A5169DA9-8A74-462A-88D6-AE3E0ECDD529}">
      <dgm:prSet/>
      <dgm:spPr/>
      <dgm:t>
        <a:bodyPr/>
        <a:lstStyle/>
        <a:p>
          <a:pPr algn="ctr"/>
          <a:endParaRPr lang="en-US" sz="1200"/>
        </a:p>
      </dgm:t>
    </dgm:pt>
    <dgm:pt modelId="{852ADB21-1B43-4210-B262-54920FBCE881}" type="sibTrans" cxnId="{A5169DA9-8A74-462A-88D6-AE3E0ECDD529}">
      <dgm:prSet/>
      <dgm:spPr/>
      <dgm:t>
        <a:bodyPr/>
        <a:lstStyle/>
        <a:p>
          <a:pPr algn="ctr"/>
          <a:endParaRPr lang="en-US" sz="1200"/>
        </a:p>
      </dgm:t>
    </dgm:pt>
    <dgm:pt modelId="{EFDC0BD9-4F8A-4B8A-9551-28FB6071B634}">
      <dgm:prSet custT="1"/>
      <dgm:spPr>
        <a:solidFill>
          <a:schemeClr val="accent6">
            <a:lumMod val="20000"/>
            <a:lumOff val="80000"/>
          </a:schemeClr>
        </a:solidFill>
      </dgm:spPr>
      <dgm:t>
        <a:bodyPr/>
        <a:lstStyle/>
        <a:p>
          <a:pPr algn="ctr"/>
          <a:r>
            <a:rPr lang="en-US" sz="3200"/>
            <a:t>Emotional Responses</a:t>
          </a:r>
          <a:endParaRPr lang="en-US" sz="3200" dirty="0"/>
        </a:p>
      </dgm:t>
    </dgm:pt>
    <dgm:pt modelId="{AF651C45-CB78-4D82-BE3C-78ED5403FB2F}" type="parTrans" cxnId="{09CB177E-8491-4B47-BC45-D45C44FD41D5}">
      <dgm:prSet/>
      <dgm:spPr/>
      <dgm:t>
        <a:bodyPr/>
        <a:lstStyle/>
        <a:p>
          <a:pPr algn="ctr"/>
          <a:endParaRPr lang="en-US" sz="1200"/>
        </a:p>
      </dgm:t>
    </dgm:pt>
    <dgm:pt modelId="{FA885692-1252-4344-AFDD-3875079262B3}" type="sibTrans" cxnId="{09CB177E-8491-4B47-BC45-D45C44FD41D5}">
      <dgm:prSet/>
      <dgm:spPr/>
      <dgm:t>
        <a:bodyPr/>
        <a:lstStyle/>
        <a:p>
          <a:pPr algn="ctr"/>
          <a:endParaRPr lang="en-US" sz="1200"/>
        </a:p>
      </dgm:t>
    </dgm:pt>
    <dgm:pt modelId="{FCD25699-1ABE-4455-96A0-B823C390BC13}">
      <dgm:prSet custT="1"/>
      <dgm:spPr>
        <a:solidFill>
          <a:schemeClr val="accent6">
            <a:lumMod val="20000"/>
            <a:lumOff val="80000"/>
          </a:schemeClr>
        </a:solidFill>
      </dgm:spPr>
      <dgm:t>
        <a:bodyPr/>
        <a:lstStyle/>
        <a:p>
          <a:pPr algn="ctr"/>
          <a:r>
            <a:rPr lang="en-US" sz="3200"/>
            <a:t>Self Concept</a:t>
          </a:r>
          <a:endParaRPr lang="en-US" sz="3200" dirty="0"/>
        </a:p>
      </dgm:t>
    </dgm:pt>
    <dgm:pt modelId="{64C8877F-960F-4129-A62E-8B852851232A}" type="parTrans" cxnId="{C231876A-486A-48E8-8B03-04B68935B22C}">
      <dgm:prSet/>
      <dgm:spPr/>
      <dgm:t>
        <a:bodyPr/>
        <a:lstStyle/>
        <a:p>
          <a:pPr algn="ctr"/>
          <a:endParaRPr lang="en-US" sz="1200"/>
        </a:p>
      </dgm:t>
    </dgm:pt>
    <dgm:pt modelId="{F9CF0C9B-CD66-4937-9212-39F43BC6CAF4}" type="sibTrans" cxnId="{C231876A-486A-48E8-8B03-04B68935B22C}">
      <dgm:prSet/>
      <dgm:spPr/>
      <dgm:t>
        <a:bodyPr/>
        <a:lstStyle/>
        <a:p>
          <a:pPr algn="ctr"/>
          <a:endParaRPr lang="en-US" sz="1200"/>
        </a:p>
      </dgm:t>
    </dgm:pt>
    <dgm:pt modelId="{A18050E6-4839-4351-BA07-2D4B66F90297}">
      <dgm:prSet custT="1"/>
      <dgm:spPr>
        <a:solidFill>
          <a:schemeClr val="accent6">
            <a:lumMod val="20000"/>
            <a:lumOff val="80000"/>
          </a:schemeClr>
        </a:solidFill>
      </dgm:spPr>
      <dgm:t>
        <a:bodyPr/>
        <a:lstStyle/>
        <a:p>
          <a:pPr algn="ctr"/>
          <a:r>
            <a:rPr lang="en-US" sz="3200" dirty="0"/>
            <a:t>Sense of Safety</a:t>
          </a:r>
        </a:p>
      </dgm:t>
    </dgm:pt>
    <dgm:pt modelId="{CD2B9BC3-F095-4CAA-994F-E2DF23E4E84D}" type="parTrans" cxnId="{D30615EB-3778-41C8-B8A2-E938A496716B}">
      <dgm:prSet/>
      <dgm:spPr/>
      <dgm:t>
        <a:bodyPr/>
        <a:lstStyle/>
        <a:p>
          <a:pPr algn="ctr"/>
          <a:endParaRPr lang="en-US" sz="1200"/>
        </a:p>
      </dgm:t>
    </dgm:pt>
    <dgm:pt modelId="{CE208274-BC3E-43BE-A9EE-648EAA5B3434}" type="sibTrans" cxnId="{D30615EB-3778-41C8-B8A2-E938A496716B}">
      <dgm:prSet/>
      <dgm:spPr/>
      <dgm:t>
        <a:bodyPr/>
        <a:lstStyle/>
        <a:p>
          <a:pPr algn="ctr"/>
          <a:endParaRPr lang="en-US" sz="1200"/>
        </a:p>
      </dgm:t>
    </dgm:pt>
    <dgm:pt modelId="{A8A9566D-CFA4-4B8B-AE87-1CC1BDF88BAC}" type="pres">
      <dgm:prSet presAssocID="{8562D9FB-46A0-47A5-9BD4-E9A2CE4B1822}" presName="diagram" presStyleCnt="0">
        <dgm:presLayoutVars>
          <dgm:dir/>
          <dgm:resizeHandles val="exact"/>
        </dgm:presLayoutVars>
      </dgm:prSet>
      <dgm:spPr/>
    </dgm:pt>
    <dgm:pt modelId="{FEB05E22-645C-4E8C-94AC-082C9449CCE9}" type="pres">
      <dgm:prSet presAssocID="{B030FE97-CED9-41EE-8EF7-34C0EF4C894F}" presName="node" presStyleLbl="node1" presStyleIdx="0" presStyleCnt="4">
        <dgm:presLayoutVars>
          <dgm:bulletEnabled val="1"/>
        </dgm:presLayoutVars>
      </dgm:prSet>
      <dgm:spPr/>
    </dgm:pt>
    <dgm:pt modelId="{31C85025-BF75-4679-9D4A-978FB8995095}" type="pres">
      <dgm:prSet presAssocID="{852ADB21-1B43-4210-B262-54920FBCE881}" presName="sibTrans" presStyleCnt="0"/>
      <dgm:spPr/>
    </dgm:pt>
    <dgm:pt modelId="{435D798D-D002-414B-9CA8-E1CB3B05F8BC}" type="pres">
      <dgm:prSet presAssocID="{EFDC0BD9-4F8A-4B8A-9551-28FB6071B634}" presName="node" presStyleLbl="node1" presStyleIdx="1" presStyleCnt="4">
        <dgm:presLayoutVars>
          <dgm:bulletEnabled val="1"/>
        </dgm:presLayoutVars>
      </dgm:prSet>
      <dgm:spPr/>
    </dgm:pt>
    <dgm:pt modelId="{97B230EE-BCA9-4F31-817A-64FA3E97CB09}" type="pres">
      <dgm:prSet presAssocID="{FA885692-1252-4344-AFDD-3875079262B3}" presName="sibTrans" presStyleCnt="0"/>
      <dgm:spPr/>
    </dgm:pt>
    <dgm:pt modelId="{D69FE7FB-FB48-4C49-A8A6-477C5F5D7992}" type="pres">
      <dgm:prSet presAssocID="{FCD25699-1ABE-4455-96A0-B823C390BC13}" presName="node" presStyleLbl="node1" presStyleIdx="2" presStyleCnt="4">
        <dgm:presLayoutVars>
          <dgm:bulletEnabled val="1"/>
        </dgm:presLayoutVars>
      </dgm:prSet>
      <dgm:spPr/>
    </dgm:pt>
    <dgm:pt modelId="{FA92F676-1809-4556-B044-C0E22D03E228}" type="pres">
      <dgm:prSet presAssocID="{F9CF0C9B-CD66-4937-9212-39F43BC6CAF4}" presName="sibTrans" presStyleCnt="0"/>
      <dgm:spPr/>
    </dgm:pt>
    <dgm:pt modelId="{34CC4A9F-2240-492D-9D01-2E363084FF10}" type="pres">
      <dgm:prSet presAssocID="{A18050E6-4839-4351-BA07-2D4B66F90297}" presName="node" presStyleLbl="node1" presStyleIdx="3" presStyleCnt="4">
        <dgm:presLayoutVars>
          <dgm:bulletEnabled val="1"/>
        </dgm:presLayoutVars>
      </dgm:prSet>
      <dgm:spPr/>
    </dgm:pt>
  </dgm:ptLst>
  <dgm:cxnLst>
    <dgm:cxn modelId="{0CB47E27-DE52-495D-B99C-687EB6FD1EB7}" type="presOf" srcId="{EFDC0BD9-4F8A-4B8A-9551-28FB6071B634}" destId="{435D798D-D002-414B-9CA8-E1CB3B05F8BC}" srcOrd="0" destOrd="0" presId="urn:microsoft.com/office/officeart/2005/8/layout/default"/>
    <dgm:cxn modelId="{DF25C95F-4CBC-43CA-BCE1-F8286B37B6DC}" type="presOf" srcId="{A18050E6-4839-4351-BA07-2D4B66F90297}" destId="{34CC4A9F-2240-492D-9D01-2E363084FF10}" srcOrd="0" destOrd="0" presId="urn:microsoft.com/office/officeart/2005/8/layout/default"/>
    <dgm:cxn modelId="{871C0361-8067-4167-A5C0-E41379E342EF}" type="presOf" srcId="{8562D9FB-46A0-47A5-9BD4-E9A2CE4B1822}" destId="{A8A9566D-CFA4-4B8B-AE87-1CC1BDF88BAC}" srcOrd="0" destOrd="0" presId="urn:microsoft.com/office/officeart/2005/8/layout/default"/>
    <dgm:cxn modelId="{C231876A-486A-48E8-8B03-04B68935B22C}" srcId="{8562D9FB-46A0-47A5-9BD4-E9A2CE4B1822}" destId="{FCD25699-1ABE-4455-96A0-B823C390BC13}" srcOrd="2" destOrd="0" parTransId="{64C8877F-960F-4129-A62E-8B852851232A}" sibTransId="{F9CF0C9B-CD66-4937-9212-39F43BC6CAF4}"/>
    <dgm:cxn modelId="{09CB177E-8491-4B47-BC45-D45C44FD41D5}" srcId="{8562D9FB-46A0-47A5-9BD4-E9A2CE4B1822}" destId="{EFDC0BD9-4F8A-4B8A-9551-28FB6071B634}" srcOrd="1" destOrd="0" parTransId="{AF651C45-CB78-4D82-BE3C-78ED5403FB2F}" sibTransId="{FA885692-1252-4344-AFDD-3875079262B3}"/>
    <dgm:cxn modelId="{7A90609B-8DAB-42BF-9904-F11743BCA2DC}" type="presOf" srcId="{B030FE97-CED9-41EE-8EF7-34C0EF4C894F}" destId="{FEB05E22-645C-4E8C-94AC-082C9449CCE9}" srcOrd="0" destOrd="0" presId="urn:microsoft.com/office/officeart/2005/8/layout/default"/>
    <dgm:cxn modelId="{A5169DA9-8A74-462A-88D6-AE3E0ECDD529}" srcId="{8562D9FB-46A0-47A5-9BD4-E9A2CE4B1822}" destId="{B030FE97-CED9-41EE-8EF7-34C0EF4C894F}" srcOrd="0" destOrd="0" parTransId="{1C023E19-D159-431F-BDA0-B235ABE4D713}" sibTransId="{852ADB21-1B43-4210-B262-54920FBCE881}"/>
    <dgm:cxn modelId="{336B31AA-550B-4BC6-8ED6-4B7EB44FBA80}" type="presOf" srcId="{FCD25699-1ABE-4455-96A0-B823C390BC13}" destId="{D69FE7FB-FB48-4C49-A8A6-477C5F5D7992}" srcOrd="0" destOrd="0" presId="urn:microsoft.com/office/officeart/2005/8/layout/default"/>
    <dgm:cxn modelId="{D30615EB-3778-41C8-B8A2-E938A496716B}" srcId="{8562D9FB-46A0-47A5-9BD4-E9A2CE4B1822}" destId="{A18050E6-4839-4351-BA07-2D4B66F90297}" srcOrd="3" destOrd="0" parTransId="{CD2B9BC3-F095-4CAA-994F-E2DF23E4E84D}" sibTransId="{CE208274-BC3E-43BE-A9EE-648EAA5B3434}"/>
    <dgm:cxn modelId="{2D541790-BA0A-464A-BB74-BA44632CCA99}" type="presParOf" srcId="{A8A9566D-CFA4-4B8B-AE87-1CC1BDF88BAC}" destId="{FEB05E22-645C-4E8C-94AC-082C9449CCE9}" srcOrd="0" destOrd="0" presId="urn:microsoft.com/office/officeart/2005/8/layout/default"/>
    <dgm:cxn modelId="{AAFB45F5-3DA7-4DE9-BB41-64C73EBC377C}" type="presParOf" srcId="{A8A9566D-CFA4-4B8B-AE87-1CC1BDF88BAC}" destId="{31C85025-BF75-4679-9D4A-978FB8995095}" srcOrd="1" destOrd="0" presId="urn:microsoft.com/office/officeart/2005/8/layout/default"/>
    <dgm:cxn modelId="{5BC817CC-2271-4268-8DAB-2D48E92BF76E}" type="presParOf" srcId="{A8A9566D-CFA4-4B8B-AE87-1CC1BDF88BAC}" destId="{435D798D-D002-414B-9CA8-E1CB3B05F8BC}" srcOrd="2" destOrd="0" presId="urn:microsoft.com/office/officeart/2005/8/layout/default"/>
    <dgm:cxn modelId="{EE26632B-E55C-4087-BA9D-F5FE23DE47B4}" type="presParOf" srcId="{A8A9566D-CFA4-4B8B-AE87-1CC1BDF88BAC}" destId="{97B230EE-BCA9-4F31-817A-64FA3E97CB09}" srcOrd="3" destOrd="0" presId="urn:microsoft.com/office/officeart/2005/8/layout/default"/>
    <dgm:cxn modelId="{C741A341-A404-48E4-9309-9469DFD1C77B}" type="presParOf" srcId="{A8A9566D-CFA4-4B8B-AE87-1CC1BDF88BAC}" destId="{D69FE7FB-FB48-4C49-A8A6-477C5F5D7992}" srcOrd="4" destOrd="0" presId="urn:microsoft.com/office/officeart/2005/8/layout/default"/>
    <dgm:cxn modelId="{CB12A511-F0BB-44BA-9249-5164C8885811}" type="presParOf" srcId="{A8A9566D-CFA4-4B8B-AE87-1CC1BDF88BAC}" destId="{FA92F676-1809-4556-B044-C0E22D03E228}" srcOrd="5" destOrd="0" presId="urn:microsoft.com/office/officeart/2005/8/layout/default"/>
    <dgm:cxn modelId="{DBC8FCDF-62B3-4525-89C8-92DD9C78B27F}" type="presParOf" srcId="{A8A9566D-CFA4-4B8B-AE87-1CC1BDF88BAC}" destId="{34CC4A9F-2240-492D-9D01-2E363084FF1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E665D1-410D-4DFD-9FBC-1E98153A201E}" type="doc">
      <dgm:prSet loTypeId="urn:microsoft.com/office/officeart/2008/layout/AlternatingHexagons" loCatId="list" qsTypeId="urn:microsoft.com/office/officeart/2005/8/quickstyle/simple3" qsCatId="simple" csTypeId="urn:microsoft.com/office/officeart/2005/8/colors/accent0_2" csCatId="mainScheme" phldr="1"/>
      <dgm:spPr/>
      <dgm:t>
        <a:bodyPr/>
        <a:lstStyle/>
        <a:p>
          <a:endParaRPr lang="en-US"/>
        </a:p>
      </dgm:t>
    </dgm:pt>
    <dgm:pt modelId="{465298CE-8D2D-46E8-9A1A-5A17B18DE704}">
      <dgm:prSet phldrT="[Text]"/>
      <dgm:spPr/>
      <dgm:t>
        <a:bodyPr/>
        <a:lstStyle/>
        <a:p>
          <a:r>
            <a:rPr lang="en-US" dirty="0"/>
            <a:t>People</a:t>
          </a:r>
        </a:p>
      </dgm:t>
    </dgm:pt>
    <dgm:pt modelId="{E0C0A17C-517D-4AFA-A6CC-9CDF59F459E5}" type="parTrans" cxnId="{DCF58EC8-3B0C-4AF6-AE89-D78445D65B3C}">
      <dgm:prSet/>
      <dgm:spPr/>
      <dgm:t>
        <a:bodyPr/>
        <a:lstStyle/>
        <a:p>
          <a:endParaRPr lang="en-US"/>
        </a:p>
      </dgm:t>
    </dgm:pt>
    <dgm:pt modelId="{6776A571-DB6D-44B6-BF0F-2E9694A8C6FF}" type="sibTrans" cxnId="{DCF58EC8-3B0C-4AF6-AE89-D78445D65B3C}">
      <dgm:prSet/>
      <dgm:spPr>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t>
        <a:bodyPr/>
        <a:lstStyle/>
        <a:p>
          <a:endParaRPr lang="en-US"/>
        </a:p>
      </dgm:t>
    </dgm:pt>
    <dgm:pt modelId="{406DC3D6-45E9-46EB-9B2A-62D9F5E55984}">
      <dgm:prSet phldrT="[Text]"/>
      <dgm:spPr/>
      <dgm:t>
        <a:bodyPr/>
        <a:lstStyle/>
        <a:p>
          <a:r>
            <a:rPr lang="en-US" dirty="0"/>
            <a:t>Times of Day</a:t>
          </a:r>
        </a:p>
      </dgm:t>
    </dgm:pt>
    <dgm:pt modelId="{C6CF43DD-C252-4006-91AF-F2FCA27493E3}" type="parTrans" cxnId="{24124DAC-2945-420F-98BA-F3AA8E2DC779}">
      <dgm:prSet/>
      <dgm:spPr/>
      <dgm:t>
        <a:bodyPr/>
        <a:lstStyle/>
        <a:p>
          <a:endParaRPr lang="en-US"/>
        </a:p>
      </dgm:t>
    </dgm:pt>
    <dgm:pt modelId="{08814E84-554F-4761-B0A5-2366B64F336A}" type="sibTrans" cxnId="{24124DAC-2945-420F-98BA-F3AA8E2DC779}">
      <dgm:prSet/>
      <dgm:spPr>
        <a:blipFill dpi="0" rotWithShape="0">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t>
        <a:bodyPr/>
        <a:lstStyle/>
        <a:p>
          <a:endParaRPr lang="en-US"/>
        </a:p>
      </dgm:t>
    </dgm:pt>
    <dgm:pt modelId="{41AE6F35-5C98-4F36-B1AF-956CC2958564}">
      <dgm:prSet phldrT="[Text]"/>
      <dgm:spPr/>
      <dgm:t>
        <a:bodyPr/>
        <a:lstStyle/>
        <a:p>
          <a:r>
            <a:rPr lang="en-US" dirty="0"/>
            <a:t>Foods</a:t>
          </a:r>
        </a:p>
      </dgm:t>
    </dgm:pt>
    <dgm:pt modelId="{07A31F4C-833C-439F-87C0-45814F75B6C1}" type="parTrans" cxnId="{D0652F9E-C70E-40C8-B709-062743ACEED0}">
      <dgm:prSet/>
      <dgm:spPr/>
      <dgm:t>
        <a:bodyPr/>
        <a:lstStyle/>
        <a:p>
          <a:endParaRPr lang="en-US"/>
        </a:p>
      </dgm:t>
    </dgm:pt>
    <dgm:pt modelId="{92ABAAEE-424D-46D5-9EE6-0382B2FD91E9}" type="sibTrans" cxnId="{D0652F9E-C70E-40C8-B709-062743ACEED0}">
      <dgm:prSet/>
      <dgm:spPr/>
      <dgm:t>
        <a:bodyPr/>
        <a:lstStyle/>
        <a:p>
          <a:endParaRPr lang="en-US"/>
        </a:p>
      </dgm:t>
    </dgm:pt>
    <dgm:pt modelId="{089F4271-CDF8-49F0-988F-CF1412C4E93E}">
      <dgm:prSet phldrT="[Text]"/>
      <dgm:spPr/>
      <dgm:t>
        <a:bodyPr/>
        <a:lstStyle/>
        <a:p>
          <a:r>
            <a:rPr lang="en-US" dirty="0"/>
            <a:t>Places</a:t>
          </a:r>
        </a:p>
      </dgm:t>
    </dgm:pt>
    <dgm:pt modelId="{FB0FEA22-8FDA-4FFB-A7B6-9DDE8280217C}" type="parTrans" cxnId="{4344B484-75B2-4179-8EE3-20A69B3F93F3}">
      <dgm:prSet/>
      <dgm:spPr/>
      <dgm:t>
        <a:bodyPr/>
        <a:lstStyle/>
        <a:p>
          <a:endParaRPr lang="en-US"/>
        </a:p>
      </dgm:t>
    </dgm:pt>
    <dgm:pt modelId="{CFEFEF15-9380-4FC0-87DC-B7643D42E2E5}" type="sibTrans" cxnId="{4344B484-75B2-4179-8EE3-20A69B3F93F3}">
      <dgm:prSet/>
      <dgm:spPr/>
      <dgm:t>
        <a:bodyPr/>
        <a:lstStyle/>
        <a:p>
          <a:endParaRPr lang="en-US"/>
        </a:p>
      </dgm:t>
    </dgm:pt>
    <dgm:pt modelId="{CA410678-6675-4823-B3ED-6D062A71E4EA}">
      <dgm:prSet phldrT="[Text]"/>
      <dgm:spPr/>
      <dgm:t>
        <a:bodyPr/>
        <a:lstStyle/>
        <a:p>
          <a:r>
            <a:rPr lang="en-US" dirty="0"/>
            <a:t>Words</a:t>
          </a:r>
        </a:p>
      </dgm:t>
    </dgm:pt>
    <dgm:pt modelId="{33A6E699-E6BA-4536-B9C1-35086C3C1F32}" type="parTrans" cxnId="{2F9D9E21-CF99-4C11-8A4E-EE2241B333E5}">
      <dgm:prSet/>
      <dgm:spPr/>
      <dgm:t>
        <a:bodyPr/>
        <a:lstStyle/>
        <a:p>
          <a:endParaRPr lang="en-US"/>
        </a:p>
      </dgm:t>
    </dgm:pt>
    <dgm:pt modelId="{6C9969BB-236E-47D8-9E65-328345F13AD7}" type="sibTrans" cxnId="{2F9D9E21-CF99-4C11-8A4E-EE2241B333E5}">
      <dgm:prSet/>
      <dgm:spPr/>
      <dgm:t>
        <a:bodyPr/>
        <a:lstStyle/>
        <a:p>
          <a:endParaRPr lang="en-US"/>
        </a:p>
      </dgm:t>
    </dgm:pt>
    <dgm:pt modelId="{30843513-3DF4-4287-AE5E-BE9F425C1EB8}">
      <dgm:prSet phldrT="[Text]"/>
      <dgm:spPr/>
      <dgm:t>
        <a:bodyPr/>
        <a:lstStyle/>
        <a:p>
          <a:r>
            <a:rPr lang="en-US" dirty="0"/>
            <a:t>Colors</a:t>
          </a:r>
        </a:p>
      </dgm:t>
    </dgm:pt>
    <dgm:pt modelId="{44BAAE36-6C84-4BED-B376-5596E8FEDD42}" type="parTrans" cxnId="{C1F89537-6B90-4063-A547-EA0C98771F0D}">
      <dgm:prSet/>
      <dgm:spPr/>
      <dgm:t>
        <a:bodyPr/>
        <a:lstStyle/>
        <a:p>
          <a:endParaRPr lang="en-US"/>
        </a:p>
      </dgm:t>
    </dgm:pt>
    <dgm:pt modelId="{66A9D1C1-F6DE-4995-8A64-9961D5D42642}" type="sibTrans" cxnId="{C1F89537-6B90-4063-A547-EA0C98771F0D}">
      <dgm:prSet/>
      <dgm:spPr>
        <a:blipFill dpi="0" rotWithShape="0">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t>
        <a:bodyPr/>
        <a:lstStyle/>
        <a:p>
          <a:endParaRPr lang="en-US"/>
        </a:p>
      </dgm:t>
    </dgm:pt>
    <dgm:pt modelId="{1E9B2F94-8A4E-4DB4-BC7C-B0B2474C5323}">
      <dgm:prSet phldrT="[Text]"/>
      <dgm:spPr/>
      <dgm:t>
        <a:bodyPr/>
        <a:lstStyle/>
        <a:p>
          <a:r>
            <a:rPr lang="en-US" dirty="0"/>
            <a:t>Sights</a:t>
          </a:r>
        </a:p>
      </dgm:t>
    </dgm:pt>
    <dgm:pt modelId="{37349F86-39D9-4E62-80FB-6A0184FCEF7D}" type="parTrans" cxnId="{F239167B-EDFC-4534-8CB2-CEE63273DFFE}">
      <dgm:prSet/>
      <dgm:spPr/>
      <dgm:t>
        <a:bodyPr/>
        <a:lstStyle/>
        <a:p>
          <a:endParaRPr lang="en-US"/>
        </a:p>
      </dgm:t>
    </dgm:pt>
    <dgm:pt modelId="{926FF171-53C5-4BBF-A778-93FEEBAB35F6}" type="sibTrans" cxnId="{F239167B-EDFC-4534-8CB2-CEE63273DFFE}">
      <dgm:prSet/>
      <dgm:spPr/>
      <dgm:t>
        <a:bodyPr/>
        <a:lstStyle/>
        <a:p>
          <a:endParaRPr lang="en-US"/>
        </a:p>
      </dgm:t>
    </dgm:pt>
    <dgm:pt modelId="{08A61F63-FE66-49E9-B0E3-C2BE8D49431D}">
      <dgm:prSet phldrT="[Text]"/>
      <dgm:spPr/>
      <dgm:t>
        <a:bodyPr/>
        <a:lstStyle/>
        <a:p>
          <a:r>
            <a:rPr lang="en-US"/>
            <a:t>Smells</a:t>
          </a:r>
          <a:endParaRPr lang="en-US" dirty="0"/>
        </a:p>
      </dgm:t>
    </dgm:pt>
    <dgm:pt modelId="{1BC4A990-19CC-4CD5-BD5F-24A81B3138F5}" type="parTrans" cxnId="{496841F5-C2AB-4ED5-BC40-AB630C7EDA42}">
      <dgm:prSet/>
      <dgm:spPr/>
      <dgm:t>
        <a:bodyPr/>
        <a:lstStyle/>
        <a:p>
          <a:endParaRPr lang="en-US"/>
        </a:p>
      </dgm:t>
    </dgm:pt>
    <dgm:pt modelId="{B0F80C55-9405-4991-821C-A414CF20BA86}" type="sibTrans" cxnId="{496841F5-C2AB-4ED5-BC40-AB630C7EDA42}">
      <dgm:prSet/>
      <dgm:spPr>
        <a:blipFill dpi="0" rotWithShape="0">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t>
        <a:bodyPr/>
        <a:lstStyle/>
        <a:p>
          <a:endParaRPr lang="en-US"/>
        </a:p>
      </dgm:t>
    </dgm:pt>
    <dgm:pt modelId="{12CD7F65-E0D9-4B01-9B9F-551706A19339}">
      <dgm:prSet phldrT="[Text]"/>
      <dgm:spPr/>
      <dgm:t>
        <a:bodyPr/>
        <a:lstStyle/>
        <a:p>
          <a:r>
            <a:rPr lang="en-US" dirty="0"/>
            <a:t>Sounds</a:t>
          </a:r>
        </a:p>
      </dgm:t>
    </dgm:pt>
    <dgm:pt modelId="{15A15473-EB07-4574-9BA5-99F35F4BCD44}" type="parTrans" cxnId="{451A1A29-A419-4062-B5CA-C28BEFE0B686}">
      <dgm:prSet/>
      <dgm:spPr/>
      <dgm:t>
        <a:bodyPr/>
        <a:lstStyle/>
        <a:p>
          <a:endParaRPr lang="en-US"/>
        </a:p>
      </dgm:t>
    </dgm:pt>
    <dgm:pt modelId="{3B4B48A4-2F19-417C-836E-D1B486421EAC}" type="sibTrans" cxnId="{451A1A29-A419-4062-B5CA-C28BEFE0B686}">
      <dgm:prSet/>
      <dgm:spPr>
        <a:blipFill dpi="0" rotWithShape="0">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dgm:spPr>
      <dgm:t>
        <a:bodyPr/>
        <a:lstStyle/>
        <a:p>
          <a:endParaRPr lang="en-US"/>
        </a:p>
      </dgm:t>
    </dgm:pt>
    <dgm:pt modelId="{D3E35D28-7762-4EDC-87AA-C033282E07D2}" type="pres">
      <dgm:prSet presAssocID="{C8E665D1-410D-4DFD-9FBC-1E98153A201E}" presName="Name0" presStyleCnt="0">
        <dgm:presLayoutVars>
          <dgm:chMax/>
          <dgm:chPref/>
          <dgm:dir/>
          <dgm:animLvl val="lvl"/>
        </dgm:presLayoutVars>
      </dgm:prSet>
      <dgm:spPr/>
    </dgm:pt>
    <dgm:pt modelId="{F9B09288-E316-4522-B8F5-BD85B334751E}" type="pres">
      <dgm:prSet presAssocID="{465298CE-8D2D-46E8-9A1A-5A17B18DE704}" presName="composite" presStyleCnt="0"/>
      <dgm:spPr/>
    </dgm:pt>
    <dgm:pt modelId="{8B922559-E953-495C-8C69-9A4AAB31A093}" type="pres">
      <dgm:prSet presAssocID="{465298CE-8D2D-46E8-9A1A-5A17B18DE704}" presName="Parent1" presStyleLbl="node1" presStyleIdx="0" presStyleCnt="10" custLinFactX="59587" custLinFactNeighborX="100000" custLinFactNeighborY="86338">
        <dgm:presLayoutVars>
          <dgm:chMax val="1"/>
          <dgm:chPref val="1"/>
          <dgm:bulletEnabled val="1"/>
        </dgm:presLayoutVars>
      </dgm:prSet>
      <dgm:spPr/>
    </dgm:pt>
    <dgm:pt modelId="{2D86D9AE-CE04-4D5C-8081-86304083E9BA}" type="pres">
      <dgm:prSet presAssocID="{465298CE-8D2D-46E8-9A1A-5A17B18DE704}" presName="Childtext1" presStyleLbl="revTx" presStyleIdx="0" presStyleCnt="5" custLinFactY="200000" custLinFactNeighborX="46000" custLinFactNeighborY="226903">
        <dgm:presLayoutVars>
          <dgm:chMax val="0"/>
          <dgm:chPref val="0"/>
          <dgm:bulletEnabled val="1"/>
        </dgm:presLayoutVars>
      </dgm:prSet>
      <dgm:spPr/>
    </dgm:pt>
    <dgm:pt modelId="{A9C9663E-A7E1-41C5-A0B1-E7A4019EB851}" type="pres">
      <dgm:prSet presAssocID="{465298CE-8D2D-46E8-9A1A-5A17B18DE704}" presName="BalanceSpacing" presStyleCnt="0"/>
      <dgm:spPr/>
    </dgm:pt>
    <dgm:pt modelId="{30763066-B9F1-4419-9F0F-6D2B07EAF7E7}" type="pres">
      <dgm:prSet presAssocID="{465298CE-8D2D-46E8-9A1A-5A17B18DE704}" presName="BalanceSpacing1" presStyleCnt="0"/>
      <dgm:spPr/>
    </dgm:pt>
    <dgm:pt modelId="{56F817F8-67FB-4512-B6E4-B7383CEEA9D9}" type="pres">
      <dgm:prSet presAssocID="{6776A571-DB6D-44B6-BF0F-2E9694A8C6FF}" presName="Accent1Text" presStyleLbl="node1" presStyleIdx="1" presStyleCnt="10" custLinFactX="100000" custLinFactY="139688" custLinFactNeighborX="117253" custLinFactNeighborY="200000"/>
      <dgm:spPr/>
    </dgm:pt>
    <dgm:pt modelId="{D95A8E84-454B-4013-8B4D-DCD89F2E1B40}" type="pres">
      <dgm:prSet presAssocID="{6776A571-DB6D-44B6-BF0F-2E9694A8C6FF}" presName="spaceBetweenRectangles" presStyleCnt="0"/>
      <dgm:spPr/>
    </dgm:pt>
    <dgm:pt modelId="{618916F9-DC2E-4259-B5B3-C7E8B7A62AF7}" type="pres">
      <dgm:prSet presAssocID="{406DC3D6-45E9-46EB-9B2A-62D9F5E55984}" presName="composite" presStyleCnt="0"/>
      <dgm:spPr/>
    </dgm:pt>
    <dgm:pt modelId="{978BB4D3-6050-4995-9956-107BF2575B00}" type="pres">
      <dgm:prSet presAssocID="{406DC3D6-45E9-46EB-9B2A-62D9F5E55984}" presName="Parent1" presStyleLbl="node1" presStyleIdx="2" presStyleCnt="10">
        <dgm:presLayoutVars>
          <dgm:chMax val="1"/>
          <dgm:chPref val="1"/>
          <dgm:bulletEnabled val="1"/>
        </dgm:presLayoutVars>
      </dgm:prSet>
      <dgm:spPr/>
    </dgm:pt>
    <dgm:pt modelId="{1C6FB097-445A-4B80-9686-D2F8A8F4705A}" type="pres">
      <dgm:prSet presAssocID="{406DC3D6-45E9-46EB-9B2A-62D9F5E55984}" presName="Childtext1" presStyleLbl="revTx" presStyleIdx="1" presStyleCnt="5">
        <dgm:presLayoutVars>
          <dgm:chMax val="0"/>
          <dgm:chPref val="0"/>
          <dgm:bulletEnabled val="1"/>
        </dgm:presLayoutVars>
      </dgm:prSet>
      <dgm:spPr/>
    </dgm:pt>
    <dgm:pt modelId="{A0BB1452-9D4B-4E5A-BBFE-BBA63AC72953}" type="pres">
      <dgm:prSet presAssocID="{406DC3D6-45E9-46EB-9B2A-62D9F5E55984}" presName="BalanceSpacing" presStyleCnt="0"/>
      <dgm:spPr/>
    </dgm:pt>
    <dgm:pt modelId="{AF37773A-1D70-4468-8427-1CB47AD198C1}" type="pres">
      <dgm:prSet presAssocID="{406DC3D6-45E9-46EB-9B2A-62D9F5E55984}" presName="BalanceSpacing1" presStyleCnt="0"/>
      <dgm:spPr/>
    </dgm:pt>
    <dgm:pt modelId="{0F0974D3-F31F-415F-A650-A9CC125DDDF2}" type="pres">
      <dgm:prSet presAssocID="{08814E84-554F-4761-B0A5-2366B64F336A}" presName="Accent1Text" presStyleLbl="node1" presStyleIdx="3" presStyleCnt="10"/>
      <dgm:spPr/>
    </dgm:pt>
    <dgm:pt modelId="{8874516E-FF45-4C47-A3EE-4B09FFC6C7C2}" type="pres">
      <dgm:prSet presAssocID="{08814E84-554F-4761-B0A5-2366B64F336A}" presName="spaceBetweenRectangles" presStyleCnt="0"/>
      <dgm:spPr/>
    </dgm:pt>
    <dgm:pt modelId="{420630E2-6D98-4AF8-BED4-1EF674144911}" type="pres">
      <dgm:prSet presAssocID="{30843513-3DF4-4287-AE5E-BE9F425C1EB8}" presName="composite" presStyleCnt="0"/>
      <dgm:spPr/>
    </dgm:pt>
    <dgm:pt modelId="{19E2A9D3-86FA-49C7-9DDD-00CA3353B732}" type="pres">
      <dgm:prSet presAssocID="{30843513-3DF4-4287-AE5E-BE9F425C1EB8}" presName="Parent1" presStyleLbl="node1" presStyleIdx="4" presStyleCnt="10">
        <dgm:presLayoutVars>
          <dgm:chMax val="1"/>
          <dgm:chPref val="1"/>
          <dgm:bulletEnabled val="1"/>
        </dgm:presLayoutVars>
      </dgm:prSet>
      <dgm:spPr/>
    </dgm:pt>
    <dgm:pt modelId="{3FECB8F6-DC40-4B61-83F1-48345845A9FA}" type="pres">
      <dgm:prSet presAssocID="{30843513-3DF4-4287-AE5E-BE9F425C1EB8}" presName="Childtext1" presStyleLbl="revTx" presStyleIdx="2" presStyleCnt="5">
        <dgm:presLayoutVars>
          <dgm:chMax val="0"/>
          <dgm:chPref val="0"/>
          <dgm:bulletEnabled val="1"/>
        </dgm:presLayoutVars>
      </dgm:prSet>
      <dgm:spPr/>
    </dgm:pt>
    <dgm:pt modelId="{F1E39139-CBF7-4A50-9121-FA6366C3F3A6}" type="pres">
      <dgm:prSet presAssocID="{30843513-3DF4-4287-AE5E-BE9F425C1EB8}" presName="BalanceSpacing" presStyleCnt="0"/>
      <dgm:spPr/>
    </dgm:pt>
    <dgm:pt modelId="{9A5BC8B6-BC5C-4332-9AD8-2FBF748F7B2E}" type="pres">
      <dgm:prSet presAssocID="{30843513-3DF4-4287-AE5E-BE9F425C1EB8}" presName="BalanceSpacing1" presStyleCnt="0"/>
      <dgm:spPr/>
    </dgm:pt>
    <dgm:pt modelId="{D3B88A32-D14F-4A3C-AD63-5FD7EEFB181D}" type="pres">
      <dgm:prSet presAssocID="{66A9D1C1-F6DE-4995-8A64-9961D5D42642}" presName="Accent1Text" presStyleLbl="node1" presStyleIdx="5" presStyleCnt="10" custLinFactNeighborX="-2682" custLinFactNeighborY="-1336"/>
      <dgm:spPr/>
    </dgm:pt>
    <dgm:pt modelId="{9EBE4200-09D7-48AD-B217-3C80698D9092}" type="pres">
      <dgm:prSet presAssocID="{66A9D1C1-F6DE-4995-8A64-9961D5D42642}" presName="spaceBetweenRectangles" presStyleCnt="0"/>
      <dgm:spPr/>
    </dgm:pt>
    <dgm:pt modelId="{CCA3A8B1-3E11-4000-B25E-050342D9D396}" type="pres">
      <dgm:prSet presAssocID="{08A61F63-FE66-49E9-B0E3-C2BE8D49431D}" presName="composite" presStyleCnt="0"/>
      <dgm:spPr/>
    </dgm:pt>
    <dgm:pt modelId="{92299C2A-BF1D-4A05-AE99-D7C15F97951E}" type="pres">
      <dgm:prSet presAssocID="{08A61F63-FE66-49E9-B0E3-C2BE8D49431D}" presName="Parent1" presStyleLbl="node1" presStyleIdx="6" presStyleCnt="10">
        <dgm:presLayoutVars>
          <dgm:chMax val="1"/>
          <dgm:chPref val="1"/>
          <dgm:bulletEnabled val="1"/>
        </dgm:presLayoutVars>
      </dgm:prSet>
      <dgm:spPr/>
    </dgm:pt>
    <dgm:pt modelId="{1224382D-C95A-4A79-8191-6730D182F6A7}" type="pres">
      <dgm:prSet presAssocID="{08A61F63-FE66-49E9-B0E3-C2BE8D49431D}" presName="Childtext1" presStyleLbl="revTx" presStyleIdx="3" presStyleCnt="5">
        <dgm:presLayoutVars>
          <dgm:chMax val="0"/>
          <dgm:chPref val="0"/>
          <dgm:bulletEnabled val="1"/>
        </dgm:presLayoutVars>
      </dgm:prSet>
      <dgm:spPr/>
    </dgm:pt>
    <dgm:pt modelId="{28898EDE-E96D-4E49-B9B2-06DA3851D7BE}" type="pres">
      <dgm:prSet presAssocID="{08A61F63-FE66-49E9-B0E3-C2BE8D49431D}" presName="BalanceSpacing" presStyleCnt="0"/>
      <dgm:spPr/>
    </dgm:pt>
    <dgm:pt modelId="{6EA31160-CD1F-407A-BF36-7F854088AFC9}" type="pres">
      <dgm:prSet presAssocID="{08A61F63-FE66-49E9-B0E3-C2BE8D49431D}" presName="BalanceSpacing1" presStyleCnt="0"/>
      <dgm:spPr/>
    </dgm:pt>
    <dgm:pt modelId="{78C13947-5847-46D5-BAE7-C665894733DD}" type="pres">
      <dgm:prSet presAssocID="{B0F80C55-9405-4991-821C-A414CF20BA86}" presName="Accent1Text" presStyleLbl="node1" presStyleIdx="7" presStyleCnt="10"/>
      <dgm:spPr/>
    </dgm:pt>
    <dgm:pt modelId="{33A9FBBD-7D75-49FB-9123-FDD1A433FEFD}" type="pres">
      <dgm:prSet presAssocID="{B0F80C55-9405-4991-821C-A414CF20BA86}" presName="spaceBetweenRectangles" presStyleCnt="0"/>
      <dgm:spPr/>
    </dgm:pt>
    <dgm:pt modelId="{56C2124A-9D9C-4DD9-8139-EFF759123807}" type="pres">
      <dgm:prSet presAssocID="{12CD7F65-E0D9-4B01-9B9F-551706A19339}" presName="composite" presStyleCnt="0"/>
      <dgm:spPr/>
    </dgm:pt>
    <dgm:pt modelId="{E3033A44-4EEA-47BB-AC6C-01401F983CBE}" type="pres">
      <dgm:prSet presAssocID="{12CD7F65-E0D9-4B01-9B9F-551706A19339}" presName="Parent1" presStyleLbl="node1" presStyleIdx="8" presStyleCnt="10">
        <dgm:presLayoutVars>
          <dgm:chMax val="1"/>
          <dgm:chPref val="1"/>
          <dgm:bulletEnabled val="1"/>
        </dgm:presLayoutVars>
      </dgm:prSet>
      <dgm:spPr/>
    </dgm:pt>
    <dgm:pt modelId="{64F6B4DD-A34B-4AC7-B66E-58CC626F0994}" type="pres">
      <dgm:prSet presAssocID="{12CD7F65-E0D9-4B01-9B9F-551706A19339}" presName="Childtext1" presStyleLbl="revTx" presStyleIdx="4" presStyleCnt="5">
        <dgm:presLayoutVars>
          <dgm:chMax val="0"/>
          <dgm:chPref val="0"/>
          <dgm:bulletEnabled val="1"/>
        </dgm:presLayoutVars>
      </dgm:prSet>
      <dgm:spPr/>
    </dgm:pt>
    <dgm:pt modelId="{AC0C898F-3302-4917-93F7-7820C0BA71B3}" type="pres">
      <dgm:prSet presAssocID="{12CD7F65-E0D9-4B01-9B9F-551706A19339}" presName="BalanceSpacing" presStyleCnt="0"/>
      <dgm:spPr/>
    </dgm:pt>
    <dgm:pt modelId="{4346F378-7D77-4DFF-8773-0CB673C77F75}" type="pres">
      <dgm:prSet presAssocID="{12CD7F65-E0D9-4B01-9B9F-551706A19339}" presName="BalanceSpacing1" presStyleCnt="0"/>
      <dgm:spPr/>
    </dgm:pt>
    <dgm:pt modelId="{53C9A0FD-1511-44B4-8D0C-2ED55F2C9E62}" type="pres">
      <dgm:prSet presAssocID="{3B4B48A4-2F19-417C-836E-D1B486421EAC}" presName="Accent1Text" presStyleLbl="node1" presStyleIdx="9" presStyleCnt="10"/>
      <dgm:spPr/>
    </dgm:pt>
  </dgm:ptLst>
  <dgm:cxnLst>
    <dgm:cxn modelId="{F3403602-CC84-4EAC-93F7-3F5F32B6923D}" type="presOf" srcId="{66A9D1C1-F6DE-4995-8A64-9961D5D42642}" destId="{D3B88A32-D14F-4A3C-AD63-5FD7EEFB181D}" srcOrd="0" destOrd="0" presId="urn:microsoft.com/office/officeart/2008/layout/AlternatingHexagons"/>
    <dgm:cxn modelId="{72F92105-202C-415C-AD39-8CFC000CBD96}" type="presOf" srcId="{1E9B2F94-8A4E-4DB4-BC7C-B0B2474C5323}" destId="{3FECB8F6-DC40-4B61-83F1-48345845A9FA}" srcOrd="0" destOrd="0" presId="urn:microsoft.com/office/officeart/2008/layout/AlternatingHexagons"/>
    <dgm:cxn modelId="{E318FE07-F7D2-4E9C-90E0-FC0B9B5588C4}" type="presOf" srcId="{CA410678-6675-4823-B3ED-6D062A71E4EA}" destId="{1C6FB097-445A-4B80-9686-D2F8A8F4705A}" srcOrd="0" destOrd="0" presId="urn:microsoft.com/office/officeart/2008/layout/AlternatingHexagons"/>
    <dgm:cxn modelId="{643A691C-7FF7-4ECD-864B-2EF64577DC68}" type="presOf" srcId="{08A61F63-FE66-49E9-B0E3-C2BE8D49431D}" destId="{92299C2A-BF1D-4A05-AE99-D7C15F97951E}" srcOrd="0" destOrd="0" presId="urn:microsoft.com/office/officeart/2008/layout/AlternatingHexagons"/>
    <dgm:cxn modelId="{2F9D9E21-CF99-4C11-8A4E-EE2241B333E5}" srcId="{406DC3D6-45E9-46EB-9B2A-62D9F5E55984}" destId="{CA410678-6675-4823-B3ED-6D062A71E4EA}" srcOrd="0" destOrd="0" parTransId="{33A6E699-E6BA-4536-B9C1-35086C3C1F32}" sibTransId="{6C9969BB-236E-47D8-9E65-328345F13AD7}"/>
    <dgm:cxn modelId="{451A1A29-A419-4062-B5CA-C28BEFE0B686}" srcId="{C8E665D1-410D-4DFD-9FBC-1E98153A201E}" destId="{12CD7F65-E0D9-4B01-9B9F-551706A19339}" srcOrd="4" destOrd="0" parTransId="{15A15473-EB07-4574-9BA5-99F35F4BCD44}" sibTransId="{3B4B48A4-2F19-417C-836E-D1B486421EAC}"/>
    <dgm:cxn modelId="{C1F89537-6B90-4063-A547-EA0C98771F0D}" srcId="{C8E665D1-410D-4DFD-9FBC-1E98153A201E}" destId="{30843513-3DF4-4287-AE5E-BE9F425C1EB8}" srcOrd="2" destOrd="0" parTransId="{44BAAE36-6C84-4BED-B376-5596E8FEDD42}" sibTransId="{66A9D1C1-F6DE-4995-8A64-9961D5D42642}"/>
    <dgm:cxn modelId="{C8F8D537-8AAB-4D75-94E3-A23704227B1F}" type="presOf" srcId="{3B4B48A4-2F19-417C-836E-D1B486421EAC}" destId="{53C9A0FD-1511-44B4-8D0C-2ED55F2C9E62}" srcOrd="0" destOrd="0" presId="urn:microsoft.com/office/officeart/2008/layout/AlternatingHexagons"/>
    <dgm:cxn modelId="{C234314E-ABCE-4F18-8996-E564521AD06B}" type="presOf" srcId="{089F4271-CDF8-49F0-988F-CF1412C4E93E}" destId="{2D86D9AE-CE04-4D5C-8081-86304083E9BA}" srcOrd="0" destOrd="0" presId="urn:microsoft.com/office/officeart/2008/layout/AlternatingHexagons"/>
    <dgm:cxn modelId="{6A2BDA6E-0F97-4EAC-B21A-418D0FEA01B1}" type="presOf" srcId="{406DC3D6-45E9-46EB-9B2A-62D9F5E55984}" destId="{978BB4D3-6050-4995-9956-107BF2575B00}" srcOrd="0" destOrd="0" presId="urn:microsoft.com/office/officeart/2008/layout/AlternatingHexagons"/>
    <dgm:cxn modelId="{2953CB6F-6273-4703-8886-18B79E2A401B}" type="presOf" srcId="{12CD7F65-E0D9-4B01-9B9F-551706A19339}" destId="{E3033A44-4EEA-47BB-AC6C-01401F983CBE}" srcOrd="0" destOrd="0" presId="urn:microsoft.com/office/officeart/2008/layout/AlternatingHexagons"/>
    <dgm:cxn modelId="{FF21DE57-9B33-496A-9F50-806D35275F0A}" type="presOf" srcId="{41AE6F35-5C98-4F36-B1AF-956CC2958564}" destId="{1224382D-C95A-4A79-8191-6730D182F6A7}" srcOrd="0" destOrd="0" presId="urn:microsoft.com/office/officeart/2008/layout/AlternatingHexagons"/>
    <dgm:cxn modelId="{F239167B-EDFC-4534-8CB2-CEE63273DFFE}" srcId="{30843513-3DF4-4287-AE5E-BE9F425C1EB8}" destId="{1E9B2F94-8A4E-4DB4-BC7C-B0B2474C5323}" srcOrd="0" destOrd="0" parTransId="{37349F86-39D9-4E62-80FB-6A0184FCEF7D}" sibTransId="{926FF171-53C5-4BBF-A778-93FEEBAB35F6}"/>
    <dgm:cxn modelId="{4344B484-75B2-4179-8EE3-20A69B3F93F3}" srcId="{465298CE-8D2D-46E8-9A1A-5A17B18DE704}" destId="{089F4271-CDF8-49F0-988F-CF1412C4E93E}" srcOrd="0" destOrd="0" parTransId="{FB0FEA22-8FDA-4FFB-A7B6-9DDE8280217C}" sibTransId="{CFEFEF15-9380-4FC0-87DC-B7643D42E2E5}"/>
    <dgm:cxn modelId="{DB116992-D8C2-4F49-9D17-204A1DB157E1}" type="presOf" srcId="{08814E84-554F-4761-B0A5-2366B64F336A}" destId="{0F0974D3-F31F-415F-A650-A9CC125DDDF2}" srcOrd="0" destOrd="0" presId="urn:microsoft.com/office/officeart/2008/layout/AlternatingHexagons"/>
    <dgm:cxn modelId="{65114A94-11D4-4487-8F40-FA630CB56137}" type="presOf" srcId="{6776A571-DB6D-44B6-BF0F-2E9694A8C6FF}" destId="{56F817F8-67FB-4512-B6E4-B7383CEEA9D9}" srcOrd="0" destOrd="0" presId="urn:microsoft.com/office/officeart/2008/layout/AlternatingHexagons"/>
    <dgm:cxn modelId="{D0652F9E-C70E-40C8-B709-062743ACEED0}" srcId="{08A61F63-FE66-49E9-B0E3-C2BE8D49431D}" destId="{41AE6F35-5C98-4F36-B1AF-956CC2958564}" srcOrd="0" destOrd="0" parTransId="{07A31F4C-833C-439F-87C0-45814F75B6C1}" sibTransId="{92ABAAEE-424D-46D5-9EE6-0382B2FD91E9}"/>
    <dgm:cxn modelId="{24124DAC-2945-420F-98BA-F3AA8E2DC779}" srcId="{C8E665D1-410D-4DFD-9FBC-1E98153A201E}" destId="{406DC3D6-45E9-46EB-9B2A-62D9F5E55984}" srcOrd="1" destOrd="0" parTransId="{C6CF43DD-C252-4006-91AF-F2FCA27493E3}" sibTransId="{08814E84-554F-4761-B0A5-2366B64F336A}"/>
    <dgm:cxn modelId="{4CC4E1B6-EC1D-4355-9378-0475FBDF4E27}" type="presOf" srcId="{30843513-3DF4-4287-AE5E-BE9F425C1EB8}" destId="{19E2A9D3-86FA-49C7-9DDD-00CA3353B732}" srcOrd="0" destOrd="0" presId="urn:microsoft.com/office/officeart/2008/layout/AlternatingHexagons"/>
    <dgm:cxn modelId="{A4E40EB9-1CA5-4DE0-95B4-A9F726526470}" type="presOf" srcId="{C8E665D1-410D-4DFD-9FBC-1E98153A201E}" destId="{D3E35D28-7762-4EDC-87AA-C033282E07D2}" srcOrd="0" destOrd="0" presId="urn:microsoft.com/office/officeart/2008/layout/AlternatingHexagons"/>
    <dgm:cxn modelId="{492A22BB-3D0A-44A4-883C-353577765DD5}" type="presOf" srcId="{465298CE-8D2D-46E8-9A1A-5A17B18DE704}" destId="{8B922559-E953-495C-8C69-9A4AAB31A093}" srcOrd="0" destOrd="0" presId="urn:microsoft.com/office/officeart/2008/layout/AlternatingHexagons"/>
    <dgm:cxn modelId="{60AF10C0-693B-423D-8A3C-422B0061D781}" type="presOf" srcId="{B0F80C55-9405-4991-821C-A414CF20BA86}" destId="{78C13947-5847-46D5-BAE7-C665894733DD}" srcOrd="0" destOrd="0" presId="urn:microsoft.com/office/officeart/2008/layout/AlternatingHexagons"/>
    <dgm:cxn modelId="{DCF58EC8-3B0C-4AF6-AE89-D78445D65B3C}" srcId="{C8E665D1-410D-4DFD-9FBC-1E98153A201E}" destId="{465298CE-8D2D-46E8-9A1A-5A17B18DE704}" srcOrd="0" destOrd="0" parTransId="{E0C0A17C-517D-4AFA-A6CC-9CDF59F459E5}" sibTransId="{6776A571-DB6D-44B6-BF0F-2E9694A8C6FF}"/>
    <dgm:cxn modelId="{496841F5-C2AB-4ED5-BC40-AB630C7EDA42}" srcId="{C8E665D1-410D-4DFD-9FBC-1E98153A201E}" destId="{08A61F63-FE66-49E9-B0E3-C2BE8D49431D}" srcOrd="3" destOrd="0" parTransId="{1BC4A990-19CC-4CD5-BD5F-24A81B3138F5}" sibTransId="{B0F80C55-9405-4991-821C-A414CF20BA86}"/>
    <dgm:cxn modelId="{B0783C86-5297-4264-BBC8-882F8CDA9A4D}" type="presParOf" srcId="{D3E35D28-7762-4EDC-87AA-C033282E07D2}" destId="{F9B09288-E316-4522-B8F5-BD85B334751E}" srcOrd="0" destOrd="0" presId="urn:microsoft.com/office/officeart/2008/layout/AlternatingHexagons"/>
    <dgm:cxn modelId="{C1E6F871-776B-4B1C-B897-79346C04BAD7}" type="presParOf" srcId="{F9B09288-E316-4522-B8F5-BD85B334751E}" destId="{8B922559-E953-495C-8C69-9A4AAB31A093}" srcOrd="0" destOrd="0" presId="urn:microsoft.com/office/officeart/2008/layout/AlternatingHexagons"/>
    <dgm:cxn modelId="{E2B81C30-4C53-45D7-94AC-3B8A0A535C1B}" type="presParOf" srcId="{F9B09288-E316-4522-B8F5-BD85B334751E}" destId="{2D86D9AE-CE04-4D5C-8081-86304083E9BA}" srcOrd="1" destOrd="0" presId="urn:microsoft.com/office/officeart/2008/layout/AlternatingHexagons"/>
    <dgm:cxn modelId="{D2BCEC2A-FA06-4554-9BD3-9F8FBC76C03B}" type="presParOf" srcId="{F9B09288-E316-4522-B8F5-BD85B334751E}" destId="{A9C9663E-A7E1-41C5-A0B1-E7A4019EB851}" srcOrd="2" destOrd="0" presId="urn:microsoft.com/office/officeart/2008/layout/AlternatingHexagons"/>
    <dgm:cxn modelId="{2A4B58DA-2B81-4C12-BFD1-07173242759C}" type="presParOf" srcId="{F9B09288-E316-4522-B8F5-BD85B334751E}" destId="{30763066-B9F1-4419-9F0F-6D2B07EAF7E7}" srcOrd="3" destOrd="0" presId="urn:microsoft.com/office/officeart/2008/layout/AlternatingHexagons"/>
    <dgm:cxn modelId="{86FA8556-F050-4A17-B919-C4728BB1DEFC}" type="presParOf" srcId="{F9B09288-E316-4522-B8F5-BD85B334751E}" destId="{56F817F8-67FB-4512-B6E4-B7383CEEA9D9}" srcOrd="4" destOrd="0" presId="urn:microsoft.com/office/officeart/2008/layout/AlternatingHexagons"/>
    <dgm:cxn modelId="{7E598FE3-A5FD-48BD-B390-5650E449815E}" type="presParOf" srcId="{D3E35D28-7762-4EDC-87AA-C033282E07D2}" destId="{D95A8E84-454B-4013-8B4D-DCD89F2E1B40}" srcOrd="1" destOrd="0" presId="urn:microsoft.com/office/officeart/2008/layout/AlternatingHexagons"/>
    <dgm:cxn modelId="{CA959D54-D23D-4F51-A538-64E544EE382B}" type="presParOf" srcId="{D3E35D28-7762-4EDC-87AA-C033282E07D2}" destId="{618916F9-DC2E-4259-B5B3-C7E8B7A62AF7}" srcOrd="2" destOrd="0" presId="urn:microsoft.com/office/officeart/2008/layout/AlternatingHexagons"/>
    <dgm:cxn modelId="{B3C44B49-6389-4C0D-ADB9-7E49DCF2EA82}" type="presParOf" srcId="{618916F9-DC2E-4259-B5B3-C7E8B7A62AF7}" destId="{978BB4D3-6050-4995-9956-107BF2575B00}" srcOrd="0" destOrd="0" presId="urn:microsoft.com/office/officeart/2008/layout/AlternatingHexagons"/>
    <dgm:cxn modelId="{1C8B654B-DEE2-4EBB-BB09-355D3FC4691E}" type="presParOf" srcId="{618916F9-DC2E-4259-B5B3-C7E8B7A62AF7}" destId="{1C6FB097-445A-4B80-9686-D2F8A8F4705A}" srcOrd="1" destOrd="0" presId="urn:microsoft.com/office/officeart/2008/layout/AlternatingHexagons"/>
    <dgm:cxn modelId="{08086E34-FC04-4CD4-9F2E-5E7C125051D8}" type="presParOf" srcId="{618916F9-DC2E-4259-B5B3-C7E8B7A62AF7}" destId="{A0BB1452-9D4B-4E5A-BBFE-BBA63AC72953}" srcOrd="2" destOrd="0" presId="urn:microsoft.com/office/officeart/2008/layout/AlternatingHexagons"/>
    <dgm:cxn modelId="{8D286AAF-9E57-4343-B408-A4836A496614}" type="presParOf" srcId="{618916F9-DC2E-4259-B5B3-C7E8B7A62AF7}" destId="{AF37773A-1D70-4468-8427-1CB47AD198C1}" srcOrd="3" destOrd="0" presId="urn:microsoft.com/office/officeart/2008/layout/AlternatingHexagons"/>
    <dgm:cxn modelId="{CCDDC544-2AB5-4573-AD05-624EF141A79A}" type="presParOf" srcId="{618916F9-DC2E-4259-B5B3-C7E8B7A62AF7}" destId="{0F0974D3-F31F-415F-A650-A9CC125DDDF2}" srcOrd="4" destOrd="0" presId="urn:microsoft.com/office/officeart/2008/layout/AlternatingHexagons"/>
    <dgm:cxn modelId="{2C9F5CAE-69CD-4566-8C75-E44B806C03C2}" type="presParOf" srcId="{D3E35D28-7762-4EDC-87AA-C033282E07D2}" destId="{8874516E-FF45-4C47-A3EE-4B09FFC6C7C2}" srcOrd="3" destOrd="0" presId="urn:microsoft.com/office/officeart/2008/layout/AlternatingHexagons"/>
    <dgm:cxn modelId="{167E04F3-726C-48DA-AEEF-18382B895B5E}" type="presParOf" srcId="{D3E35D28-7762-4EDC-87AA-C033282E07D2}" destId="{420630E2-6D98-4AF8-BED4-1EF674144911}" srcOrd="4" destOrd="0" presId="urn:microsoft.com/office/officeart/2008/layout/AlternatingHexagons"/>
    <dgm:cxn modelId="{D6120115-AC76-40DD-BC14-7314BFC7F007}" type="presParOf" srcId="{420630E2-6D98-4AF8-BED4-1EF674144911}" destId="{19E2A9D3-86FA-49C7-9DDD-00CA3353B732}" srcOrd="0" destOrd="0" presId="urn:microsoft.com/office/officeart/2008/layout/AlternatingHexagons"/>
    <dgm:cxn modelId="{8D473B25-F3FE-4BD0-820A-BEE140713359}" type="presParOf" srcId="{420630E2-6D98-4AF8-BED4-1EF674144911}" destId="{3FECB8F6-DC40-4B61-83F1-48345845A9FA}" srcOrd="1" destOrd="0" presId="urn:microsoft.com/office/officeart/2008/layout/AlternatingHexagons"/>
    <dgm:cxn modelId="{88481233-7E06-481E-8EAC-F252C5D4679F}" type="presParOf" srcId="{420630E2-6D98-4AF8-BED4-1EF674144911}" destId="{F1E39139-CBF7-4A50-9121-FA6366C3F3A6}" srcOrd="2" destOrd="0" presId="urn:microsoft.com/office/officeart/2008/layout/AlternatingHexagons"/>
    <dgm:cxn modelId="{9E154F2B-265E-4D62-8AD1-A957D5892B3A}" type="presParOf" srcId="{420630E2-6D98-4AF8-BED4-1EF674144911}" destId="{9A5BC8B6-BC5C-4332-9AD8-2FBF748F7B2E}" srcOrd="3" destOrd="0" presId="urn:microsoft.com/office/officeart/2008/layout/AlternatingHexagons"/>
    <dgm:cxn modelId="{16EAD139-8409-43C4-9477-7B8CAC4C5CA1}" type="presParOf" srcId="{420630E2-6D98-4AF8-BED4-1EF674144911}" destId="{D3B88A32-D14F-4A3C-AD63-5FD7EEFB181D}" srcOrd="4" destOrd="0" presId="urn:microsoft.com/office/officeart/2008/layout/AlternatingHexagons"/>
    <dgm:cxn modelId="{EB50E633-E024-4A46-86A4-0B098C9B15BA}" type="presParOf" srcId="{D3E35D28-7762-4EDC-87AA-C033282E07D2}" destId="{9EBE4200-09D7-48AD-B217-3C80698D9092}" srcOrd="5" destOrd="0" presId="urn:microsoft.com/office/officeart/2008/layout/AlternatingHexagons"/>
    <dgm:cxn modelId="{982E487C-1A51-48AE-8169-F4DF3651B2AF}" type="presParOf" srcId="{D3E35D28-7762-4EDC-87AA-C033282E07D2}" destId="{CCA3A8B1-3E11-4000-B25E-050342D9D396}" srcOrd="6" destOrd="0" presId="urn:microsoft.com/office/officeart/2008/layout/AlternatingHexagons"/>
    <dgm:cxn modelId="{A986F94C-3682-4FCE-81C0-869384786C0E}" type="presParOf" srcId="{CCA3A8B1-3E11-4000-B25E-050342D9D396}" destId="{92299C2A-BF1D-4A05-AE99-D7C15F97951E}" srcOrd="0" destOrd="0" presId="urn:microsoft.com/office/officeart/2008/layout/AlternatingHexagons"/>
    <dgm:cxn modelId="{89893024-94E8-43AC-9A0E-C34C45A5DEC2}" type="presParOf" srcId="{CCA3A8B1-3E11-4000-B25E-050342D9D396}" destId="{1224382D-C95A-4A79-8191-6730D182F6A7}" srcOrd="1" destOrd="0" presId="urn:microsoft.com/office/officeart/2008/layout/AlternatingHexagons"/>
    <dgm:cxn modelId="{5D39DEC3-0C78-4E89-ABCD-67538CB423F3}" type="presParOf" srcId="{CCA3A8B1-3E11-4000-B25E-050342D9D396}" destId="{28898EDE-E96D-4E49-B9B2-06DA3851D7BE}" srcOrd="2" destOrd="0" presId="urn:microsoft.com/office/officeart/2008/layout/AlternatingHexagons"/>
    <dgm:cxn modelId="{F8DD4938-0BC2-4053-92F5-2F86DC2A3FB6}" type="presParOf" srcId="{CCA3A8B1-3E11-4000-B25E-050342D9D396}" destId="{6EA31160-CD1F-407A-BF36-7F854088AFC9}" srcOrd="3" destOrd="0" presId="urn:microsoft.com/office/officeart/2008/layout/AlternatingHexagons"/>
    <dgm:cxn modelId="{DE65C7DD-159D-45F0-BDC8-3CAAB2B6520F}" type="presParOf" srcId="{CCA3A8B1-3E11-4000-B25E-050342D9D396}" destId="{78C13947-5847-46D5-BAE7-C665894733DD}" srcOrd="4" destOrd="0" presId="urn:microsoft.com/office/officeart/2008/layout/AlternatingHexagons"/>
    <dgm:cxn modelId="{3DF8A6BE-4D90-48E1-BB2E-3AFAFD2286D0}" type="presParOf" srcId="{D3E35D28-7762-4EDC-87AA-C033282E07D2}" destId="{33A9FBBD-7D75-49FB-9123-FDD1A433FEFD}" srcOrd="7" destOrd="0" presId="urn:microsoft.com/office/officeart/2008/layout/AlternatingHexagons"/>
    <dgm:cxn modelId="{6EC0BB00-39AF-42B6-91FD-BEA0FFDAA0D7}" type="presParOf" srcId="{D3E35D28-7762-4EDC-87AA-C033282E07D2}" destId="{56C2124A-9D9C-4DD9-8139-EFF759123807}" srcOrd="8" destOrd="0" presId="urn:microsoft.com/office/officeart/2008/layout/AlternatingHexagons"/>
    <dgm:cxn modelId="{FA9BD475-3373-43AA-9159-06A82ACA2493}" type="presParOf" srcId="{56C2124A-9D9C-4DD9-8139-EFF759123807}" destId="{E3033A44-4EEA-47BB-AC6C-01401F983CBE}" srcOrd="0" destOrd="0" presId="urn:microsoft.com/office/officeart/2008/layout/AlternatingHexagons"/>
    <dgm:cxn modelId="{E5601B91-5DED-4187-BA29-8FFC8B81EC9F}" type="presParOf" srcId="{56C2124A-9D9C-4DD9-8139-EFF759123807}" destId="{64F6B4DD-A34B-4AC7-B66E-58CC626F0994}" srcOrd="1" destOrd="0" presId="urn:microsoft.com/office/officeart/2008/layout/AlternatingHexagons"/>
    <dgm:cxn modelId="{8BF6D751-6CE5-4DCA-A365-DF2F71851684}" type="presParOf" srcId="{56C2124A-9D9C-4DD9-8139-EFF759123807}" destId="{AC0C898F-3302-4917-93F7-7820C0BA71B3}" srcOrd="2" destOrd="0" presId="urn:microsoft.com/office/officeart/2008/layout/AlternatingHexagons"/>
    <dgm:cxn modelId="{D043DD3B-DF6E-496F-A87C-5BA22A9AF741}" type="presParOf" srcId="{56C2124A-9D9C-4DD9-8139-EFF759123807}" destId="{4346F378-7D77-4DFF-8773-0CB673C77F75}" srcOrd="3" destOrd="0" presId="urn:microsoft.com/office/officeart/2008/layout/AlternatingHexagons"/>
    <dgm:cxn modelId="{77D4522D-DE1F-4908-8FDC-14DBD34484D2}" type="presParOf" srcId="{56C2124A-9D9C-4DD9-8139-EFF759123807}" destId="{53C9A0FD-1511-44B4-8D0C-2ED55F2C9E6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34FD8D-60AF-465D-A108-835116F84517}" type="doc">
      <dgm:prSet loTypeId="urn:diagrams.loki3.com/TabbedArc+Icon" loCatId="officeonline" qsTypeId="urn:microsoft.com/office/officeart/2005/8/quickstyle/simple1" qsCatId="simple" csTypeId="urn:microsoft.com/office/officeart/2005/8/colors/accent6_1" csCatId="accent6" phldr="1"/>
      <dgm:spPr/>
      <dgm:t>
        <a:bodyPr/>
        <a:lstStyle/>
        <a:p>
          <a:endParaRPr lang="en-US"/>
        </a:p>
      </dgm:t>
    </dgm:pt>
    <dgm:pt modelId="{EB8F9554-17AD-4F8D-AFFC-CA8AE4B63656}">
      <dgm:prSet phldrT="[Text]" phldr="0"/>
      <dgm:spPr/>
      <dgm:t>
        <a:bodyPr/>
        <a:lstStyle/>
        <a:p>
          <a:pPr algn="l">
            <a:lnSpc>
              <a:spcPct val="90000"/>
            </a:lnSpc>
          </a:pPr>
          <a:r>
            <a:rPr lang="en-US">
              <a:latin typeface="Calibri Light" panose="020F0302020204030204"/>
            </a:rPr>
            <a:t>Recovery</a:t>
          </a:r>
          <a:endParaRPr lang="en-US"/>
        </a:p>
      </dgm:t>
    </dgm:pt>
    <dgm:pt modelId="{1E4365F3-6423-45A6-9204-C008E9C50FA1}" type="parTrans" cxnId="{F936A9D5-D21A-4144-B200-B001855B30B8}">
      <dgm:prSet/>
      <dgm:spPr/>
      <dgm:t>
        <a:bodyPr/>
        <a:lstStyle/>
        <a:p>
          <a:endParaRPr lang="en-US"/>
        </a:p>
      </dgm:t>
    </dgm:pt>
    <dgm:pt modelId="{B81AF807-0365-40AD-A751-8325445DACD9}" type="sibTrans" cxnId="{F936A9D5-D21A-4144-B200-B001855B30B8}">
      <dgm:prSet/>
      <dgm:spPr/>
      <dgm:t>
        <a:bodyPr/>
        <a:lstStyle/>
        <a:p>
          <a:endParaRPr lang="en-US"/>
        </a:p>
      </dgm:t>
    </dgm:pt>
    <dgm:pt modelId="{C63E664D-A00B-4FAC-8145-E0F652AE5DA3}">
      <dgm:prSet phldr="0"/>
      <dgm:spPr/>
      <dgm:t>
        <a:bodyPr/>
        <a:lstStyle/>
        <a:p>
          <a:pPr algn="l" rtl="0">
            <a:lnSpc>
              <a:spcPct val="90000"/>
            </a:lnSpc>
          </a:pPr>
          <a:r>
            <a:rPr lang="en-US"/>
            <a:t>Memory</a:t>
          </a:r>
        </a:p>
      </dgm:t>
    </dgm:pt>
    <dgm:pt modelId="{67472BEF-D0F0-4561-9994-08CD2B91FC3D}" type="parTrans" cxnId="{F435E840-DE41-4E28-9F37-41A28674B466}">
      <dgm:prSet/>
      <dgm:spPr/>
      <dgm:t>
        <a:bodyPr/>
        <a:lstStyle/>
        <a:p>
          <a:endParaRPr lang="en-US"/>
        </a:p>
      </dgm:t>
    </dgm:pt>
    <dgm:pt modelId="{AB17297F-E189-40C4-98FE-D84187BE3100}" type="sibTrans" cxnId="{F435E840-DE41-4E28-9F37-41A28674B466}">
      <dgm:prSet/>
      <dgm:spPr/>
      <dgm:t>
        <a:bodyPr/>
        <a:lstStyle/>
        <a:p>
          <a:endParaRPr lang="en-US"/>
        </a:p>
      </dgm:t>
    </dgm:pt>
    <dgm:pt modelId="{03DB23FE-B4D5-4C94-9EC7-65EABDAAD256}">
      <dgm:prSet phldr="0"/>
      <dgm:spPr/>
      <dgm:t>
        <a:bodyPr/>
        <a:lstStyle/>
        <a:p>
          <a:pPr algn="l">
            <a:lnSpc>
              <a:spcPct val="90000"/>
            </a:lnSpc>
          </a:pPr>
          <a:r>
            <a:rPr lang="en-US"/>
            <a:t>Emotions</a:t>
          </a:r>
        </a:p>
      </dgm:t>
    </dgm:pt>
    <dgm:pt modelId="{A34F2BA2-0FAE-4136-97DB-1C83F8382E76}" type="parTrans" cxnId="{8C30731D-E771-40F1-AFA2-74324CC86585}">
      <dgm:prSet/>
      <dgm:spPr/>
      <dgm:t>
        <a:bodyPr/>
        <a:lstStyle/>
        <a:p>
          <a:endParaRPr lang="en-US"/>
        </a:p>
      </dgm:t>
    </dgm:pt>
    <dgm:pt modelId="{F21F7CDB-2071-4FD3-95BB-755E45213893}" type="sibTrans" cxnId="{8C30731D-E771-40F1-AFA2-74324CC86585}">
      <dgm:prSet/>
      <dgm:spPr/>
      <dgm:t>
        <a:bodyPr/>
        <a:lstStyle/>
        <a:p>
          <a:endParaRPr lang="en-US"/>
        </a:p>
      </dgm:t>
    </dgm:pt>
    <dgm:pt modelId="{3F52BA16-2414-4FF1-82CC-BF6F03EC7B03}">
      <dgm:prSet phldr="0"/>
      <dgm:spPr/>
      <dgm:t>
        <a:bodyPr/>
        <a:lstStyle/>
        <a:p>
          <a:pPr algn="l">
            <a:lnSpc>
              <a:spcPct val="90000"/>
            </a:lnSpc>
          </a:pPr>
          <a:r>
            <a:rPr lang="en-US"/>
            <a:t>Physical Response</a:t>
          </a:r>
        </a:p>
      </dgm:t>
    </dgm:pt>
    <dgm:pt modelId="{B231FB92-574B-4BE5-ABCB-1B889519B12A}" type="parTrans" cxnId="{4B4C284B-D471-4254-B19C-DBF1638D5850}">
      <dgm:prSet/>
      <dgm:spPr/>
      <dgm:t>
        <a:bodyPr/>
        <a:lstStyle/>
        <a:p>
          <a:endParaRPr lang="en-US"/>
        </a:p>
      </dgm:t>
    </dgm:pt>
    <dgm:pt modelId="{E9BC6F5E-B725-4DA9-8C2F-24BB89291BCA}" type="sibTrans" cxnId="{4B4C284B-D471-4254-B19C-DBF1638D5850}">
      <dgm:prSet/>
      <dgm:spPr/>
      <dgm:t>
        <a:bodyPr/>
        <a:lstStyle/>
        <a:p>
          <a:endParaRPr lang="en-US"/>
        </a:p>
      </dgm:t>
    </dgm:pt>
    <dgm:pt modelId="{0394BED7-DE5B-4F04-A82F-1F915FB22F78}" type="pres">
      <dgm:prSet presAssocID="{3434FD8D-60AF-465D-A108-835116F84517}" presName="Name0" presStyleCnt="0">
        <dgm:presLayoutVars>
          <dgm:dir/>
          <dgm:resizeHandles val="exact"/>
        </dgm:presLayoutVars>
      </dgm:prSet>
      <dgm:spPr/>
    </dgm:pt>
    <dgm:pt modelId="{479E6BDA-98B0-4DC5-83CA-F937B58FC106}" type="pres">
      <dgm:prSet presAssocID="{C63E664D-A00B-4FAC-8145-E0F652AE5DA3}" presName="twoplus" presStyleLbl="node1" presStyleIdx="0" presStyleCnt="4">
        <dgm:presLayoutVars>
          <dgm:bulletEnabled val="1"/>
        </dgm:presLayoutVars>
      </dgm:prSet>
      <dgm:spPr/>
    </dgm:pt>
    <dgm:pt modelId="{F32F9414-F476-46E7-AF11-E554E285B323}" type="pres">
      <dgm:prSet presAssocID="{03DB23FE-B4D5-4C94-9EC7-65EABDAAD256}" presName="twoplus" presStyleLbl="node1" presStyleIdx="1" presStyleCnt="4">
        <dgm:presLayoutVars>
          <dgm:bulletEnabled val="1"/>
        </dgm:presLayoutVars>
      </dgm:prSet>
      <dgm:spPr/>
    </dgm:pt>
    <dgm:pt modelId="{E851FBE8-E47F-4CB0-BF28-A94B2A1A7AF2}" type="pres">
      <dgm:prSet presAssocID="{3F52BA16-2414-4FF1-82CC-BF6F03EC7B03}" presName="twoplus" presStyleLbl="node1" presStyleIdx="2" presStyleCnt="4">
        <dgm:presLayoutVars>
          <dgm:bulletEnabled val="1"/>
        </dgm:presLayoutVars>
      </dgm:prSet>
      <dgm:spPr/>
    </dgm:pt>
    <dgm:pt modelId="{AC6A44D8-EF63-41EA-8BA2-609015FDDD95}" type="pres">
      <dgm:prSet presAssocID="{EB8F9554-17AD-4F8D-AFFC-CA8AE4B63656}" presName="twoplus" presStyleLbl="node1" presStyleIdx="3" presStyleCnt="4">
        <dgm:presLayoutVars>
          <dgm:bulletEnabled val="1"/>
        </dgm:presLayoutVars>
      </dgm:prSet>
      <dgm:spPr/>
    </dgm:pt>
  </dgm:ptLst>
  <dgm:cxnLst>
    <dgm:cxn modelId="{8E7DD001-75F8-4692-B66B-31967EA3E244}" type="presOf" srcId="{C63E664D-A00B-4FAC-8145-E0F652AE5DA3}" destId="{479E6BDA-98B0-4DC5-83CA-F937B58FC106}" srcOrd="0" destOrd="0" presId="urn:diagrams.loki3.com/TabbedArc+Icon"/>
    <dgm:cxn modelId="{EA37AC13-50DB-4C82-93B4-94272C418059}" type="presOf" srcId="{03DB23FE-B4D5-4C94-9EC7-65EABDAAD256}" destId="{F32F9414-F476-46E7-AF11-E554E285B323}" srcOrd="0" destOrd="0" presId="urn:diagrams.loki3.com/TabbedArc+Icon"/>
    <dgm:cxn modelId="{8C30731D-E771-40F1-AFA2-74324CC86585}" srcId="{3434FD8D-60AF-465D-A108-835116F84517}" destId="{03DB23FE-B4D5-4C94-9EC7-65EABDAAD256}" srcOrd="1" destOrd="0" parTransId="{A34F2BA2-0FAE-4136-97DB-1C83F8382E76}" sibTransId="{F21F7CDB-2071-4FD3-95BB-755E45213893}"/>
    <dgm:cxn modelId="{78518026-4994-404D-A2FE-D7FD59D79355}" type="presOf" srcId="{3F52BA16-2414-4FF1-82CC-BF6F03EC7B03}" destId="{E851FBE8-E47F-4CB0-BF28-A94B2A1A7AF2}" srcOrd="0" destOrd="0" presId="urn:diagrams.loki3.com/TabbedArc+Icon"/>
    <dgm:cxn modelId="{F435E840-DE41-4E28-9F37-41A28674B466}" srcId="{3434FD8D-60AF-465D-A108-835116F84517}" destId="{C63E664D-A00B-4FAC-8145-E0F652AE5DA3}" srcOrd="0" destOrd="0" parTransId="{67472BEF-D0F0-4561-9994-08CD2B91FC3D}" sibTransId="{AB17297F-E189-40C4-98FE-D84187BE3100}"/>
    <dgm:cxn modelId="{4B4C284B-D471-4254-B19C-DBF1638D5850}" srcId="{3434FD8D-60AF-465D-A108-835116F84517}" destId="{3F52BA16-2414-4FF1-82CC-BF6F03EC7B03}" srcOrd="2" destOrd="0" parTransId="{B231FB92-574B-4BE5-ABCB-1B889519B12A}" sibTransId="{E9BC6F5E-B725-4DA9-8C2F-24BB89291BCA}"/>
    <dgm:cxn modelId="{B9106985-D01D-42CE-B213-1AAE93B68582}" type="presOf" srcId="{EB8F9554-17AD-4F8D-AFFC-CA8AE4B63656}" destId="{AC6A44D8-EF63-41EA-8BA2-609015FDDD95}" srcOrd="0" destOrd="0" presId="urn:diagrams.loki3.com/TabbedArc+Icon"/>
    <dgm:cxn modelId="{F936A9D5-D21A-4144-B200-B001855B30B8}" srcId="{3434FD8D-60AF-465D-A108-835116F84517}" destId="{EB8F9554-17AD-4F8D-AFFC-CA8AE4B63656}" srcOrd="3" destOrd="0" parTransId="{1E4365F3-6423-45A6-9204-C008E9C50FA1}" sibTransId="{B81AF807-0365-40AD-A751-8325445DACD9}"/>
    <dgm:cxn modelId="{A246B1EC-3BB8-44BC-AA9A-F64BB880BB43}" type="presOf" srcId="{3434FD8D-60AF-465D-A108-835116F84517}" destId="{0394BED7-DE5B-4F04-A82F-1F915FB22F78}" srcOrd="0" destOrd="0" presId="urn:diagrams.loki3.com/TabbedArc+Icon"/>
    <dgm:cxn modelId="{8024FA5E-EC3C-4CD6-8E09-8B2BA9C0DF3F}" type="presParOf" srcId="{0394BED7-DE5B-4F04-A82F-1F915FB22F78}" destId="{479E6BDA-98B0-4DC5-83CA-F937B58FC106}" srcOrd="0" destOrd="0" presId="urn:diagrams.loki3.com/TabbedArc+Icon"/>
    <dgm:cxn modelId="{12EC10AB-E211-43BE-8593-0124961C0BEA}" type="presParOf" srcId="{0394BED7-DE5B-4F04-A82F-1F915FB22F78}" destId="{F32F9414-F476-46E7-AF11-E554E285B323}" srcOrd="1" destOrd="0" presId="urn:diagrams.loki3.com/TabbedArc+Icon"/>
    <dgm:cxn modelId="{553F4777-8763-4B46-8BFE-8977165513FD}" type="presParOf" srcId="{0394BED7-DE5B-4F04-A82F-1F915FB22F78}" destId="{E851FBE8-E47F-4CB0-BF28-A94B2A1A7AF2}" srcOrd="2" destOrd="0" presId="urn:diagrams.loki3.com/TabbedArc+Icon"/>
    <dgm:cxn modelId="{11CE1CAE-8B93-4618-B3FC-7CDE4170BE0F}" type="presParOf" srcId="{0394BED7-DE5B-4F04-A82F-1F915FB22F78}" destId="{AC6A44D8-EF63-41EA-8BA2-609015FDDD95}" srcOrd="3"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C4E237-BB64-4FCD-B687-3232CA1020BD}"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E7775563-32E3-4423-899C-B41FA101F51F}">
      <dgm:prSet phldrT="[Text]" phldr="0"/>
      <dgm:spPr/>
      <dgm:t>
        <a:bodyPr/>
        <a:lstStyle/>
        <a:p>
          <a:pPr algn="l">
            <a:lnSpc>
              <a:spcPct val="90000"/>
            </a:lnSpc>
          </a:pPr>
          <a:r>
            <a:rPr lang="en-US"/>
            <a:t>School engagement</a:t>
          </a:r>
        </a:p>
      </dgm:t>
    </dgm:pt>
    <dgm:pt modelId="{991DC165-46D6-4056-A403-4A552B3D74C3}" type="parTrans" cxnId="{9BC8E955-B4BA-4C17-8EED-F56697831D3D}">
      <dgm:prSet/>
      <dgm:spPr/>
      <dgm:t>
        <a:bodyPr/>
        <a:lstStyle/>
        <a:p>
          <a:endParaRPr lang="en-US"/>
        </a:p>
      </dgm:t>
    </dgm:pt>
    <dgm:pt modelId="{8070C0D0-75A7-4B4D-8272-27C184AB5013}" type="sibTrans" cxnId="{9BC8E955-B4BA-4C17-8EED-F56697831D3D}">
      <dgm:prSet/>
      <dgm:spPr/>
      <dgm:t>
        <a:bodyPr/>
        <a:lstStyle/>
        <a:p>
          <a:endParaRPr lang="en-US"/>
        </a:p>
      </dgm:t>
    </dgm:pt>
    <dgm:pt modelId="{EE47ADF6-2D95-4F41-8D5A-4DFE8883794A}">
      <dgm:prSet phldr="0"/>
      <dgm:spPr/>
      <dgm:t>
        <a:bodyPr/>
        <a:lstStyle/>
        <a:p>
          <a:pPr algn="l">
            <a:lnSpc>
              <a:spcPct val="90000"/>
            </a:lnSpc>
          </a:pPr>
          <a:r>
            <a:rPr lang="en-US"/>
            <a:t>Physical, emotional and language delays</a:t>
          </a:r>
        </a:p>
      </dgm:t>
    </dgm:pt>
    <dgm:pt modelId="{BE60B52A-A114-44CB-8B28-2A26A4AD7828}" type="parTrans" cxnId="{7A155492-73BC-4D4C-A473-572EA4064000}">
      <dgm:prSet/>
      <dgm:spPr/>
      <dgm:t>
        <a:bodyPr/>
        <a:lstStyle/>
        <a:p>
          <a:endParaRPr lang="en-US"/>
        </a:p>
      </dgm:t>
    </dgm:pt>
    <dgm:pt modelId="{59D8B705-A30F-4858-AD1E-CD59A06ACD55}" type="sibTrans" cxnId="{7A155492-73BC-4D4C-A473-572EA4064000}">
      <dgm:prSet/>
      <dgm:spPr/>
      <dgm:t>
        <a:bodyPr/>
        <a:lstStyle/>
        <a:p>
          <a:endParaRPr lang="en-US"/>
        </a:p>
      </dgm:t>
    </dgm:pt>
    <dgm:pt modelId="{6D4E63DC-F9F5-4AD4-9408-51C1C5A6C0EA}">
      <dgm:prSet phldr="0"/>
      <dgm:spPr/>
      <dgm:t>
        <a:bodyPr/>
        <a:lstStyle/>
        <a:p>
          <a:pPr algn="l">
            <a:lnSpc>
              <a:spcPct val="90000"/>
            </a:lnSpc>
          </a:pPr>
          <a:r>
            <a:rPr lang="en-US"/>
            <a:t>Sensory processing</a:t>
          </a:r>
        </a:p>
      </dgm:t>
    </dgm:pt>
    <dgm:pt modelId="{2D8E8288-844F-4D47-94D5-689210FCEE94}" type="parTrans" cxnId="{7D19A659-9DF9-4D1A-8579-31076416EF7E}">
      <dgm:prSet/>
      <dgm:spPr/>
      <dgm:t>
        <a:bodyPr/>
        <a:lstStyle/>
        <a:p>
          <a:endParaRPr lang="en-US"/>
        </a:p>
      </dgm:t>
    </dgm:pt>
    <dgm:pt modelId="{23026356-432B-4207-B89E-F1FD6BBF0515}" type="sibTrans" cxnId="{7D19A659-9DF9-4D1A-8579-31076416EF7E}">
      <dgm:prSet/>
      <dgm:spPr/>
      <dgm:t>
        <a:bodyPr/>
        <a:lstStyle/>
        <a:p>
          <a:endParaRPr lang="en-US"/>
        </a:p>
      </dgm:t>
    </dgm:pt>
    <dgm:pt modelId="{81A4D833-9EC1-40F0-873C-A00659591263}">
      <dgm:prSet phldr="0"/>
      <dgm:spPr/>
      <dgm:t>
        <a:bodyPr/>
        <a:lstStyle/>
        <a:p>
          <a:pPr algn="l">
            <a:lnSpc>
              <a:spcPct val="90000"/>
            </a:lnSpc>
          </a:pPr>
          <a:r>
            <a:rPr lang="en-US" dirty="0"/>
            <a:t>Social relationships</a:t>
          </a:r>
        </a:p>
      </dgm:t>
    </dgm:pt>
    <dgm:pt modelId="{2B13E2FC-F908-4EB7-AAA1-D5DBD49F6A0F}" type="parTrans" cxnId="{3B121663-AF9A-4C64-A3C6-08F13A069416}">
      <dgm:prSet/>
      <dgm:spPr/>
      <dgm:t>
        <a:bodyPr/>
        <a:lstStyle/>
        <a:p>
          <a:endParaRPr lang="en-US"/>
        </a:p>
      </dgm:t>
    </dgm:pt>
    <dgm:pt modelId="{3217D323-B0CE-4494-BB42-42E5B3A6C034}" type="sibTrans" cxnId="{3B121663-AF9A-4C64-A3C6-08F13A069416}">
      <dgm:prSet/>
      <dgm:spPr/>
      <dgm:t>
        <a:bodyPr/>
        <a:lstStyle/>
        <a:p>
          <a:endParaRPr lang="en-US"/>
        </a:p>
      </dgm:t>
    </dgm:pt>
    <dgm:pt modelId="{D0D3DDC6-995C-43CB-A1E0-4AC44363C11A}">
      <dgm:prSet phldr="0"/>
      <dgm:spPr/>
      <dgm:t>
        <a:bodyPr/>
        <a:lstStyle/>
        <a:p>
          <a:pPr algn="l" rtl="0">
            <a:lnSpc>
              <a:spcPct val="90000"/>
            </a:lnSpc>
          </a:pPr>
          <a:r>
            <a:rPr lang="en-US" dirty="0">
              <a:latin typeface="Calibri Light" panose="020F0302020204030204"/>
            </a:rPr>
            <a:t>Brain Development</a:t>
          </a:r>
        </a:p>
      </dgm:t>
    </dgm:pt>
    <dgm:pt modelId="{13DE9506-5742-4753-B7E8-C72A9A6EB879}" type="parTrans" cxnId="{2261BD4C-FF12-438A-9913-DBF66A4518DB}">
      <dgm:prSet/>
      <dgm:spPr/>
      <dgm:t>
        <a:bodyPr/>
        <a:lstStyle/>
        <a:p>
          <a:endParaRPr lang="en-US"/>
        </a:p>
      </dgm:t>
    </dgm:pt>
    <dgm:pt modelId="{50E11502-C69D-48D6-A624-3E77EC9DAD5F}" type="sibTrans" cxnId="{2261BD4C-FF12-438A-9913-DBF66A4518DB}">
      <dgm:prSet/>
      <dgm:spPr/>
      <dgm:t>
        <a:bodyPr/>
        <a:lstStyle/>
        <a:p>
          <a:endParaRPr lang="en-US"/>
        </a:p>
      </dgm:t>
    </dgm:pt>
    <dgm:pt modelId="{AFCD866D-11BD-4904-A188-7E08ECA005FF}">
      <dgm:prSet phldr="0"/>
      <dgm:spPr/>
      <dgm:t>
        <a:bodyPr/>
        <a:lstStyle/>
        <a:p>
          <a:pPr algn="l" rtl="0">
            <a:lnSpc>
              <a:spcPct val="90000"/>
            </a:lnSpc>
          </a:pPr>
          <a:r>
            <a:rPr lang="en-US">
              <a:latin typeface="Calibri Light" panose="020F0302020204030204"/>
            </a:rPr>
            <a:t>Ongoing Stress Response</a:t>
          </a:r>
        </a:p>
      </dgm:t>
    </dgm:pt>
    <dgm:pt modelId="{7F4E71C3-392D-44D5-B625-37825BD09A02}" type="parTrans" cxnId="{EC7C029D-6014-4BA0-B176-CD3626CAB1EF}">
      <dgm:prSet/>
      <dgm:spPr/>
      <dgm:t>
        <a:bodyPr/>
        <a:lstStyle/>
        <a:p>
          <a:endParaRPr lang="en-US"/>
        </a:p>
      </dgm:t>
    </dgm:pt>
    <dgm:pt modelId="{3DC742C6-7525-4BB0-B02A-895C7A4D575C}" type="sibTrans" cxnId="{EC7C029D-6014-4BA0-B176-CD3626CAB1EF}">
      <dgm:prSet/>
      <dgm:spPr/>
      <dgm:t>
        <a:bodyPr/>
        <a:lstStyle/>
        <a:p>
          <a:endParaRPr lang="en-US"/>
        </a:p>
      </dgm:t>
    </dgm:pt>
    <dgm:pt modelId="{8B5F9A64-FE79-49EB-81BE-2ABAA5BEFBC0}">
      <dgm:prSet phldr="0"/>
      <dgm:spPr/>
      <dgm:t>
        <a:bodyPr/>
        <a:lstStyle/>
        <a:p>
          <a:pPr algn="l" rtl="0">
            <a:lnSpc>
              <a:spcPct val="90000"/>
            </a:lnSpc>
          </a:pPr>
          <a:r>
            <a:rPr lang="en-US">
              <a:latin typeface="+mn-lt"/>
            </a:rPr>
            <a:t>Preoccupation with threats </a:t>
          </a:r>
        </a:p>
      </dgm:t>
    </dgm:pt>
    <dgm:pt modelId="{5585D3AD-F5B7-4873-9761-EF01EBC9DB2C}" type="parTrans" cxnId="{8D233A3C-BBF7-4D49-803C-5CD33FB7E07E}">
      <dgm:prSet/>
      <dgm:spPr/>
      <dgm:t>
        <a:bodyPr/>
        <a:lstStyle/>
        <a:p>
          <a:endParaRPr lang="en-US"/>
        </a:p>
      </dgm:t>
    </dgm:pt>
    <dgm:pt modelId="{F6B1E1A2-C85F-4148-89A2-C4F357C8CF95}" type="sibTrans" cxnId="{8D233A3C-BBF7-4D49-803C-5CD33FB7E07E}">
      <dgm:prSet/>
      <dgm:spPr/>
      <dgm:t>
        <a:bodyPr/>
        <a:lstStyle/>
        <a:p>
          <a:endParaRPr lang="en-US"/>
        </a:p>
      </dgm:t>
    </dgm:pt>
    <dgm:pt modelId="{C040806B-6901-4765-9292-B8CE8A063FF2}">
      <dgm:prSet phldr="0"/>
      <dgm:spPr/>
      <dgm:t>
        <a:bodyPr/>
        <a:lstStyle/>
        <a:p>
          <a:r>
            <a:rPr lang="en-US">
              <a:latin typeface="+mn-lt"/>
            </a:rPr>
            <a:t>Nearly constant fear</a:t>
          </a:r>
        </a:p>
      </dgm:t>
    </dgm:pt>
    <dgm:pt modelId="{76A2830B-4B21-42D7-8360-3488F730D7A3}" type="parTrans" cxnId="{5FAFDA37-FD86-4BA2-8DD1-83A2E40F1ECD}">
      <dgm:prSet/>
      <dgm:spPr/>
      <dgm:t>
        <a:bodyPr/>
        <a:lstStyle/>
        <a:p>
          <a:endParaRPr lang="en-US"/>
        </a:p>
      </dgm:t>
    </dgm:pt>
    <dgm:pt modelId="{42EB176D-6F8E-441F-9B29-9CD8ED724F04}" type="sibTrans" cxnId="{5FAFDA37-FD86-4BA2-8DD1-83A2E40F1ECD}">
      <dgm:prSet/>
      <dgm:spPr/>
      <dgm:t>
        <a:bodyPr/>
        <a:lstStyle/>
        <a:p>
          <a:endParaRPr lang="en-US"/>
        </a:p>
      </dgm:t>
    </dgm:pt>
    <dgm:pt modelId="{E8598881-3CA9-4D00-8DE3-036D539496DD}" type="pres">
      <dgm:prSet presAssocID="{04C4E237-BB64-4FCD-B687-3232CA1020BD}" presName="linear" presStyleCnt="0">
        <dgm:presLayoutVars>
          <dgm:animLvl val="lvl"/>
          <dgm:resizeHandles val="exact"/>
        </dgm:presLayoutVars>
      </dgm:prSet>
      <dgm:spPr/>
    </dgm:pt>
    <dgm:pt modelId="{1DC69AB0-7315-40CE-9967-9764F48C1432}" type="pres">
      <dgm:prSet presAssocID="{D0D3DDC6-995C-43CB-A1E0-4AC44363C11A}" presName="parentText" presStyleLbl="node1" presStyleIdx="0" presStyleCnt="2">
        <dgm:presLayoutVars>
          <dgm:chMax val="0"/>
          <dgm:bulletEnabled val="1"/>
        </dgm:presLayoutVars>
      </dgm:prSet>
      <dgm:spPr/>
    </dgm:pt>
    <dgm:pt modelId="{B0F83150-9BFE-4347-A1F6-49D5310F3037}" type="pres">
      <dgm:prSet presAssocID="{D0D3DDC6-995C-43CB-A1E0-4AC44363C11A}" presName="childText" presStyleLbl="revTx" presStyleIdx="0" presStyleCnt="2">
        <dgm:presLayoutVars>
          <dgm:bulletEnabled val="1"/>
        </dgm:presLayoutVars>
      </dgm:prSet>
      <dgm:spPr/>
    </dgm:pt>
    <dgm:pt modelId="{DDE6F5EB-ED2C-48CB-A014-C5D554E002A5}" type="pres">
      <dgm:prSet presAssocID="{AFCD866D-11BD-4904-A188-7E08ECA005FF}" presName="parentText" presStyleLbl="node1" presStyleIdx="1" presStyleCnt="2">
        <dgm:presLayoutVars>
          <dgm:chMax val="0"/>
          <dgm:bulletEnabled val="1"/>
        </dgm:presLayoutVars>
      </dgm:prSet>
      <dgm:spPr/>
    </dgm:pt>
    <dgm:pt modelId="{45003722-411E-45FE-8B56-4E06EB9E9D0D}" type="pres">
      <dgm:prSet presAssocID="{AFCD866D-11BD-4904-A188-7E08ECA005FF}" presName="childText" presStyleLbl="revTx" presStyleIdx="1" presStyleCnt="2">
        <dgm:presLayoutVars>
          <dgm:bulletEnabled val="1"/>
        </dgm:presLayoutVars>
      </dgm:prSet>
      <dgm:spPr/>
    </dgm:pt>
  </dgm:ptLst>
  <dgm:cxnLst>
    <dgm:cxn modelId="{4BE78F04-777F-4D28-811F-A52586D0C25D}" type="presOf" srcId="{E7775563-32E3-4423-899C-B41FA101F51F}" destId="{B0F83150-9BFE-4347-A1F6-49D5310F3037}" srcOrd="0" destOrd="3" presId="urn:microsoft.com/office/officeart/2005/8/layout/vList2"/>
    <dgm:cxn modelId="{CA681B07-2B02-4DB8-AB71-C359F1AB2C76}" type="presOf" srcId="{D0D3DDC6-995C-43CB-A1E0-4AC44363C11A}" destId="{1DC69AB0-7315-40CE-9967-9764F48C1432}" srcOrd="0" destOrd="0" presId="urn:microsoft.com/office/officeart/2005/8/layout/vList2"/>
    <dgm:cxn modelId="{5FAFDA37-FD86-4BA2-8DD1-83A2E40F1ECD}" srcId="{AFCD866D-11BD-4904-A188-7E08ECA005FF}" destId="{C040806B-6901-4765-9292-B8CE8A063FF2}" srcOrd="1" destOrd="0" parTransId="{76A2830B-4B21-42D7-8360-3488F730D7A3}" sibTransId="{42EB176D-6F8E-441F-9B29-9CD8ED724F04}"/>
    <dgm:cxn modelId="{8D233A3C-BBF7-4D49-803C-5CD33FB7E07E}" srcId="{AFCD866D-11BD-4904-A188-7E08ECA005FF}" destId="{8B5F9A64-FE79-49EB-81BE-2ABAA5BEFBC0}" srcOrd="0" destOrd="0" parTransId="{5585D3AD-F5B7-4873-9761-EF01EBC9DB2C}" sibTransId="{F6B1E1A2-C85F-4148-89A2-C4F357C8CF95}"/>
    <dgm:cxn modelId="{F2451262-B76C-4D1E-AE6D-24FFDA4CF63B}" type="presOf" srcId="{04C4E237-BB64-4FCD-B687-3232CA1020BD}" destId="{E8598881-3CA9-4D00-8DE3-036D539496DD}" srcOrd="0" destOrd="0" presId="urn:microsoft.com/office/officeart/2005/8/layout/vList2"/>
    <dgm:cxn modelId="{3B121663-AF9A-4C64-A3C6-08F13A069416}" srcId="{D0D3DDC6-995C-43CB-A1E0-4AC44363C11A}" destId="{81A4D833-9EC1-40F0-873C-A00659591263}" srcOrd="2" destOrd="0" parTransId="{2B13E2FC-F908-4EB7-AAA1-D5DBD49F6A0F}" sibTransId="{3217D323-B0CE-4494-BB42-42E5B3A6C034}"/>
    <dgm:cxn modelId="{D8C73169-D40C-45BE-BEA5-F70A9709855E}" type="presOf" srcId="{81A4D833-9EC1-40F0-873C-A00659591263}" destId="{B0F83150-9BFE-4347-A1F6-49D5310F3037}" srcOrd="0" destOrd="2" presId="urn:microsoft.com/office/officeart/2005/8/layout/vList2"/>
    <dgm:cxn modelId="{2261BD4C-FF12-438A-9913-DBF66A4518DB}" srcId="{04C4E237-BB64-4FCD-B687-3232CA1020BD}" destId="{D0D3DDC6-995C-43CB-A1E0-4AC44363C11A}" srcOrd="0" destOrd="0" parTransId="{13DE9506-5742-4753-B7E8-C72A9A6EB879}" sibTransId="{50E11502-C69D-48D6-A624-3E77EC9DAD5F}"/>
    <dgm:cxn modelId="{E5CE1955-8CB7-40AB-ACC7-C8D1499C6C79}" type="presOf" srcId="{AFCD866D-11BD-4904-A188-7E08ECA005FF}" destId="{DDE6F5EB-ED2C-48CB-A014-C5D554E002A5}" srcOrd="0" destOrd="0" presId="urn:microsoft.com/office/officeart/2005/8/layout/vList2"/>
    <dgm:cxn modelId="{9BC8E955-B4BA-4C17-8EED-F56697831D3D}" srcId="{D0D3DDC6-995C-43CB-A1E0-4AC44363C11A}" destId="{E7775563-32E3-4423-899C-B41FA101F51F}" srcOrd="3" destOrd="0" parTransId="{991DC165-46D6-4056-A403-4A552B3D74C3}" sibTransId="{8070C0D0-75A7-4B4D-8272-27C184AB5013}"/>
    <dgm:cxn modelId="{7D19A659-9DF9-4D1A-8579-31076416EF7E}" srcId="{D0D3DDC6-995C-43CB-A1E0-4AC44363C11A}" destId="{6D4E63DC-F9F5-4AD4-9408-51C1C5A6C0EA}" srcOrd="1" destOrd="0" parTransId="{2D8E8288-844F-4D47-94D5-689210FCEE94}" sibTransId="{23026356-432B-4207-B89E-F1FD6BBF0515}"/>
    <dgm:cxn modelId="{7A155492-73BC-4D4C-A473-572EA4064000}" srcId="{D0D3DDC6-995C-43CB-A1E0-4AC44363C11A}" destId="{EE47ADF6-2D95-4F41-8D5A-4DFE8883794A}" srcOrd="0" destOrd="0" parTransId="{BE60B52A-A114-44CB-8B28-2A26A4AD7828}" sibTransId="{59D8B705-A30F-4858-AD1E-CD59A06ACD55}"/>
    <dgm:cxn modelId="{EC7C029D-6014-4BA0-B176-CD3626CAB1EF}" srcId="{04C4E237-BB64-4FCD-B687-3232CA1020BD}" destId="{AFCD866D-11BD-4904-A188-7E08ECA005FF}" srcOrd="1" destOrd="0" parTransId="{7F4E71C3-392D-44D5-B625-37825BD09A02}" sibTransId="{3DC742C6-7525-4BB0-B02A-895C7A4D575C}"/>
    <dgm:cxn modelId="{91864DA1-DDF5-49E3-8C98-EFD7FFF48B32}" type="presOf" srcId="{6D4E63DC-F9F5-4AD4-9408-51C1C5A6C0EA}" destId="{B0F83150-9BFE-4347-A1F6-49D5310F3037}" srcOrd="0" destOrd="1" presId="urn:microsoft.com/office/officeart/2005/8/layout/vList2"/>
    <dgm:cxn modelId="{AB7A76AA-769A-401C-B090-CC1563B029E6}" type="presOf" srcId="{8B5F9A64-FE79-49EB-81BE-2ABAA5BEFBC0}" destId="{45003722-411E-45FE-8B56-4E06EB9E9D0D}" srcOrd="0" destOrd="0" presId="urn:microsoft.com/office/officeart/2005/8/layout/vList2"/>
    <dgm:cxn modelId="{C47B03DB-F1A0-40BE-8AD6-DB4794ABD18D}" type="presOf" srcId="{C040806B-6901-4765-9292-B8CE8A063FF2}" destId="{45003722-411E-45FE-8B56-4E06EB9E9D0D}" srcOrd="0" destOrd="1" presId="urn:microsoft.com/office/officeart/2005/8/layout/vList2"/>
    <dgm:cxn modelId="{DFBB1FE9-9F41-44F9-94AA-559E7DB2F9D3}" type="presOf" srcId="{EE47ADF6-2D95-4F41-8D5A-4DFE8883794A}" destId="{B0F83150-9BFE-4347-A1F6-49D5310F3037}" srcOrd="0" destOrd="0" presId="urn:microsoft.com/office/officeart/2005/8/layout/vList2"/>
    <dgm:cxn modelId="{6ECE38E9-9529-4EFD-91D8-60BF420456FE}" type="presParOf" srcId="{E8598881-3CA9-4D00-8DE3-036D539496DD}" destId="{1DC69AB0-7315-40CE-9967-9764F48C1432}" srcOrd="0" destOrd="0" presId="urn:microsoft.com/office/officeart/2005/8/layout/vList2"/>
    <dgm:cxn modelId="{692B4856-6A1E-43A1-A43C-373091EEA831}" type="presParOf" srcId="{E8598881-3CA9-4D00-8DE3-036D539496DD}" destId="{B0F83150-9BFE-4347-A1F6-49D5310F3037}" srcOrd="1" destOrd="0" presId="urn:microsoft.com/office/officeart/2005/8/layout/vList2"/>
    <dgm:cxn modelId="{038911F8-2DE8-4CEA-8E34-851D8B12DE76}" type="presParOf" srcId="{E8598881-3CA9-4D00-8DE3-036D539496DD}" destId="{DDE6F5EB-ED2C-48CB-A014-C5D554E002A5}" srcOrd="2" destOrd="0" presId="urn:microsoft.com/office/officeart/2005/8/layout/vList2"/>
    <dgm:cxn modelId="{5792C9DC-6C4F-4436-A281-DCD198D259D9}" type="presParOf" srcId="{E8598881-3CA9-4D00-8DE3-036D539496DD}" destId="{45003722-411E-45FE-8B56-4E06EB9E9D0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98A27C-BB1A-4A82-8216-182410CBB7D8}" type="doc">
      <dgm:prSet loTypeId="urn:microsoft.com/office/officeart/2005/8/layout/venn1" loCatId="relationship" qsTypeId="urn:microsoft.com/office/officeart/2005/8/quickstyle/simple2" qsCatId="simple" csTypeId="urn:microsoft.com/office/officeart/2005/8/colors/accent6_3" csCatId="accent6" phldr="1"/>
      <dgm:spPr/>
    </dgm:pt>
    <dgm:pt modelId="{33236767-3179-40B2-985E-90F42C871A00}">
      <dgm:prSet phldrT="[Text]"/>
      <dgm:spPr/>
      <dgm:t>
        <a:bodyPr/>
        <a:lstStyle/>
        <a:p>
          <a:pPr algn="ctr"/>
          <a:r>
            <a:rPr lang="en-US" dirty="0"/>
            <a:t> Depression</a:t>
          </a:r>
        </a:p>
      </dgm:t>
    </dgm:pt>
    <dgm:pt modelId="{11F3B4A1-1E6A-4AFD-A4AC-6226A4FC4ABC}" type="parTrans" cxnId="{46EF640F-668E-4DEE-A14C-4D152A1C8479}">
      <dgm:prSet/>
      <dgm:spPr/>
      <dgm:t>
        <a:bodyPr/>
        <a:lstStyle/>
        <a:p>
          <a:pPr algn="ctr"/>
          <a:endParaRPr lang="en-US"/>
        </a:p>
      </dgm:t>
    </dgm:pt>
    <dgm:pt modelId="{0579CB33-DB8C-464D-A76B-54D60AB9BE88}" type="sibTrans" cxnId="{46EF640F-668E-4DEE-A14C-4D152A1C8479}">
      <dgm:prSet/>
      <dgm:spPr/>
      <dgm:t>
        <a:bodyPr/>
        <a:lstStyle/>
        <a:p>
          <a:pPr algn="ctr"/>
          <a:endParaRPr lang="en-US"/>
        </a:p>
      </dgm:t>
    </dgm:pt>
    <dgm:pt modelId="{00D2967B-E1EE-45E0-99B5-435F1ACFC6EB}">
      <dgm:prSet phldrT="[Text]"/>
      <dgm:spPr/>
      <dgm:t>
        <a:bodyPr/>
        <a:lstStyle/>
        <a:p>
          <a:pPr algn="ctr"/>
          <a:r>
            <a:rPr lang="en-US" dirty="0"/>
            <a:t>Anxiety</a:t>
          </a:r>
        </a:p>
      </dgm:t>
    </dgm:pt>
    <dgm:pt modelId="{6D90ABC2-4939-4993-9EF7-9ADBA5036FC7}" type="parTrans" cxnId="{C0C83C24-4855-481B-9C4A-9B8D4465B853}">
      <dgm:prSet/>
      <dgm:spPr/>
      <dgm:t>
        <a:bodyPr/>
        <a:lstStyle/>
        <a:p>
          <a:pPr algn="ctr"/>
          <a:endParaRPr lang="en-US"/>
        </a:p>
      </dgm:t>
    </dgm:pt>
    <dgm:pt modelId="{4DCA6061-6AE1-4FDA-A5AD-048F9C2956F3}" type="sibTrans" cxnId="{C0C83C24-4855-481B-9C4A-9B8D4465B853}">
      <dgm:prSet/>
      <dgm:spPr/>
      <dgm:t>
        <a:bodyPr/>
        <a:lstStyle/>
        <a:p>
          <a:pPr algn="ctr"/>
          <a:endParaRPr lang="en-US"/>
        </a:p>
      </dgm:t>
    </dgm:pt>
    <dgm:pt modelId="{41D196B5-EEC2-4EB0-8470-4C4BF55A6891}">
      <dgm:prSet phldrT="[Text]"/>
      <dgm:spPr/>
      <dgm:t>
        <a:bodyPr/>
        <a:lstStyle/>
        <a:p>
          <a:pPr algn="ctr"/>
          <a:r>
            <a:rPr lang="en-US" dirty="0"/>
            <a:t>PTSD</a:t>
          </a:r>
        </a:p>
      </dgm:t>
    </dgm:pt>
    <dgm:pt modelId="{E6182F05-9AD1-4C9B-BA9A-9A1D24560A5B}" type="parTrans" cxnId="{BB100CD6-397C-4E63-BC3E-DDC4CD1132AC}">
      <dgm:prSet/>
      <dgm:spPr/>
      <dgm:t>
        <a:bodyPr/>
        <a:lstStyle/>
        <a:p>
          <a:pPr algn="ctr"/>
          <a:endParaRPr lang="en-US"/>
        </a:p>
      </dgm:t>
    </dgm:pt>
    <dgm:pt modelId="{AE9AECD5-E469-4B72-87E0-6A45F7F97616}" type="sibTrans" cxnId="{BB100CD6-397C-4E63-BC3E-DDC4CD1132AC}">
      <dgm:prSet/>
      <dgm:spPr/>
      <dgm:t>
        <a:bodyPr/>
        <a:lstStyle/>
        <a:p>
          <a:pPr algn="ctr"/>
          <a:endParaRPr lang="en-US"/>
        </a:p>
      </dgm:t>
    </dgm:pt>
    <dgm:pt modelId="{F0353AF0-9D7A-41C0-8D44-02BE82AEDC6F}" type="pres">
      <dgm:prSet presAssocID="{3798A27C-BB1A-4A82-8216-182410CBB7D8}" presName="compositeShape" presStyleCnt="0">
        <dgm:presLayoutVars>
          <dgm:chMax val="7"/>
          <dgm:dir/>
          <dgm:resizeHandles val="exact"/>
        </dgm:presLayoutVars>
      </dgm:prSet>
      <dgm:spPr/>
    </dgm:pt>
    <dgm:pt modelId="{FB1F5798-7421-4B63-A5D6-A802AB023AC6}" type="pres">
      <dgm:prSet presAssocID="{33236767-3179-40B2-985E-90F42C871A00}" presName="circ1" presStyleLbl="vennNode1" presStyleIdx="0" presStyleCnt="3"/>
      <dgm:spPr/>
    </dgm:pt>
    <dgm:pt modelId="{A2D46822-C2AC-4FE3-AFFD-93C761AE76FE}" type="pres">
      <dgm:prSet presAssocID="{33236767-3179-40B2-985E-90F42C871A00}" presName="circ1Tx" presStyleLbl="revTx" presStyleIdx="0" presStyleCnt="0">
        <dgm:presLayoutVars>
          <dgm:chMax val="0"/>
          <dgm:chPref val="0"/>
          <dgm:bulletEnabled val="1"/>
        </dgm:presLayoutVars>
      </dgm:prSet>
      <dgm:spPr/>
    </dgm:pt>
    <dgm:pt modelId="{CDBE7733-25CA-4D6E-80B7-D69DF8E2421C}" type="pres">
      <dgm:prSet presAssocID="{00D2967B-E1EE-45E0-99B5-435F1ACFC6EB}" presName="circ2" presStyleLbl="vennNode1" presStyleIdx="1" presStyleCnt="3"/>
      <dgm:spPr/>
    </dgm:pt>
    <dgm:pt modelId="{0CC94146-91FD-4D72-A0D1-4D00C7CC0D03}" type="pres">
      <dgm:prSet presAssocID="{00D2967B-E1EE-45E0-99B5-435F1ACFC6EB}" presName="circ2Tx" presStyleLbl="revTx" presStyleIdx="0" presStyleCnt="0">
        <dgm:presLayoutVars>
          <dgm:chMax val="0"/>
          <dgm:chPref val="0"/>
          <dgm:bulletEnabled val="1"/>
        </dgm:presLayoutVars>
      </dgm:prSet>
      <dgm:spPr/>
    </dgm:pt>
    <dgm:pt modelId="{4E374F7F-A0CD-4B3C-AF5B-814AAE3A0BAF}" type="pres">
      <dgm:prSet presAssocID="{41D196B5-EEC2-4EB0-8470-4C4BF55A6891}" presName="circ3" presStyleLbl="vennNode1" presStyleIdx="2" presStyleCnt="3"/>
      <dgm:spPr/>
    </dgm:pt>
    <dgm:pt modelId="{7C187B9E-7FF4-4CBE-9D2D-F456034B9F25}" type="pres">
      <dgm:prSet presAssocID="{41D196B5-EEC2-4EB0-8470-4C4BF55A6891}" presName="circ3Tx" presStyleLbl="revTx" presStyleIdx="0" presStyleCnt="0">
        <dgm:presLayoutVars>
          <dgm:chMax val="0"/>
          <dgm:chPref val="0"/>
          <dgm:bulletEnabled val="1"/>
        </dgm:presLayoutVars>
      </dgm:prSet>
      <dgm:spPr/>
    </dgm:pt>
  </dgm:ptLst>
  <dgm:cxnLst>
    <dgm:cxn modelId="{46EF640F-668E-4DEE-A14C-4D152A1C8479}" srcId="{3798A27C-BB1A-4A82-8216-182410CBB7D8}" destId="{33236767-3179-40B2-985E-90F42C871A00}" srcOrd="0" destOrd="0" parTransId="{11F3B4A1-1E6A-4AFD-A4AC-6226A4FC4ABC}" sibTransId="{0579CB33-DB8C-464D-A76B-54D60AB9BE88}"/>
    <dgm:cxn modelId="{C0C83C24-4855-481B-9C4A-9B8D4465B853}" srcId="{3798A27C-BB1A-4A82-8216-182410CBB7D8}" destId="{00D2967B-E1EE-45E0-99B5-435F1ACFC6EB}" srcOrd="1" destOrd="0" parTransId="{6D90ABC2-4939-4993-9EF7-9ADBA5036FC7}" sibTransId="{4DCA6061-6AE1-4FDA-A5AD-048F9C2956F3}"/>
    <dgm:cxn modelId="{6B8CC527-DA0B-4181-85AC-97BB8CB99E58}" type="presOf" srcId="{00D2967B-E1EE-45E0-99B5-435F1ACFC6EB}" destId="{0CC94146-91FD-4D72-A0D1-4D00C7CC0D03}" srcOrd="1" destOrd="0" presId="urn:microsoft.com/office/officeart/2005/8/layout/venn1"/>
    <dgm:cxn modelId="{69BFBF5D-CC0A-4AC1-BCD6-72698CC67A85}" type="presOf" srcId="{41D196B5-EEC2-4EB0-8470-4C4BF55A6891}" destId="{4E374F7F-A0CD-4B3C-AF5B-814AAE3A0BAF}" srcOrd="0" destOrd="0" presId="urn:microsoft.com/office/officeart/2005/8/layout/venn1"/>
    <dgm:cxn modelId="{42C02C4C-340E-47FE-9CAD-BA9FE260C0F7}" type="presOf" srcId="{33236767-3179-40B2-985E-90F42C871A00}" destId="{A2D46822-C2AC-4FE3-AFFD-93C761AE76FE}" srcOrd="0" destOrd="0" presId="urn:microsoft.com/office/officeart/2005/8/layout/venn1"/>
    <dgm:cxn modelId="{8AE7C36C-250B-4D89-B686-91546B9730E0}" type="presOf" srcId="{00D2967B-E1EE-45E0-99B5-435F1ACFC6EB}" destId="{CDBE7733-25CA-4D6E-80B7-D69DF8E2421C}" srcOrd="0" destOrd="0" presId="urn:microsoft.com/office/officeart/2005/8/layout/venn1"/>
    <dgm:cxn modelId="{DD604EAC-3F91-4D42-A77F-69EB78551BA8}" type="presOf" srcId="{41D196B5-EEC2-4EB0-8470-4C4BF55A6891}" destId="{7C187B9E-7FF4-4CBE-9D2D-F456034B9F25}" srcOrd="1" destOrd="0" presId="urn:microsoft.com/office/officeart/2005/8/layout/venn1"/>
    <dgm:cxn modelId="{BB100CD6-397C-4E63-BC3E-DDC4CD1132AC}" srcId="{3798A27C-BB1A-4A82-8216-182410CBB7D8}" destId="{41D196B5-EEC2-4EB0-8470-4C4BF55A6891}" srcOrd="2" destOrd="0" parTransId="{E6182F05-9AD1-4C9B-BA9A-9A1D24560A5B}" sibTransId="{AE9AECD5-E469-4B72-87E0-6A45F7F97616}"/>
    <dgm:cxn modelId="{1D72A2E5-D9CF-4DCD-9CAA-475F96A9C6CB}" type="presOf" srcId="{3798A27C-BB1A-4A82-8216-182410CBB7D8}" destId="{F0353AF0-9D7A-41C0-8D44-02BE82AEDC6F}" srcOrd="0" destOrd="0" presId="urn:microsoft.com/office/officeart/2005/8/layout/venn1"/>
    <dgm:cxn modelId="{D5C452F3-8CA4-4091-9AC7-DF15F93D5B5F}" type="presOf" srcId="{33236767-3179-40B2-985E-90F42C871A00}" destId="{FB1F5798-7421-4B63-A5D6-A802AB023AC6}" srcOrd="1" destOrd="0" presId="urn:microsoft.com/office/officeart/2005/8/layout/venn1"/>
    <dgm:cxn modelId="{E6F1AE03-8EA9-471E-A933-2254F730A72A}" type="presParOf" srcId="{F0353AF0-9D7A-41C0-8D44-02BE82AEDC6F}" destId="{FB1F5798-7421-4B63-A5D6-A802AB023AC6}" srcOrd="0" destOrd="0" presId="urn:microsoft.com/office/officeart/2005/8/layout/venn1"/>
    <dgm:cxn modelId="{F0AF5A50-D9A7-420A-AF24-E9085A1D802A}" type="presParOf" srcId="{F0353AF0-9D7A-41C0-8D44-02BE82AEDC6F}" destId="{A2D46822-C2AC-4FE3-AFFD-93C761AE76FE}" srcOrd="1" destOrd="0" presId="urn:microsoft.com/office/officeart/2005/8/layout/venn1"/>
    <dgm:cxn modelId="{B41EA4EB-578E-4B0E-B9A9-EC16C4D1318A}" type="presParOf" srcId="{F0353AF0-9D7A-41C0-8D44-02BE82AEDC6F}" destId="{CDBE7733-25CA-4D6E-80B7-D69DF8E2421C}" srcOrd="2" destOrd="0" presId="urn:microsoft.com/office/officeart/2005/8/layout/venn1"/>
    <dgm:cxn modelId="{34CEABE3-E585-4153-80D2-CD32859A617F}" type="presParOf" srcId="{F0353AF0-9D7A-41C0-8D44-02BE82AEDC6F}" destId="{0CC94146-91FD-4D72-A0D1-4D00C7CC0D03}" srcOrd="3" destOrd="0" presId="urn:microsoft.com/office/officeart/2005/8/layout/venn1"/>
    <dgm:cxn modelId="{1E610F85-886D-4C83-9484-318DC67BB7FE}" type="presParOf" srcId="{F0353AF0-9D7A-41C0-8D44-02BE82AEDC6F}" destId="{4E374F7F-A0CD-4B3C-AF5B-814AAE3A0BAF}" srcOrd="4" destOrd="0" presId="urn:microsoft.com/office/officeart/2005/8/layout/venn1"/>
    <dgm:cxn modelId="{14B8070D-87D1-4C58-A3A8-B52494B556F5}" type="presParOf" srcId="{F0353AF0-9D7A-41C0-8D44-02BE82AEDC6F}" destId="{7C187B9E-7FF4-4CBE-9D2D-F456034B9F2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98A27C-BB1A-4A82-8216-182410CBB7D8}" type="doc">
      <dgm:prSet loTypeId="urn:microsoft.com/office/officeart/2005/8/layout/venn1" loCatId="relationship" qsTypeId="urn:microsoft.com/office/officeart/2005/8/quickstyle/simple2" qsCatId="simple" csTypeId="urn:microsoft.com/office/officeart/2005/8/colors/accent6_3" csCatId="accent6" phldr="1"/>
      <dgm:spPr/>
    </dgm:pt>
    <dgm:pt modelId="{33236767-3179-40B2-985E-90F42C871A00}">
      <dgm:prSet phldrT="[Text]"/>
      <dgm:spPr/>
      <dgm:t>
        <a:bodyPr/>
        <a:lstStyle/>
        <a:p>
          <a:pPr algn="ctr"/>
          <a:r>
            <a:rPr lang="en-US" dirty="0"/>
            <a:t> Depression</a:t>
          </a:r>
        </a:p>
      </dgm:t>
    </dgm:pt>
    <dgm:pt modelId="{11F3B4A1-1E6A-4AFD-A4AC-6226A4FC4ABC}" type="parTrans" cxnId="{46EF640F-668E-4DEE-A14C-4D152A1C8479}">
      <dgm:prSet/>
      <dgm:spPr/>
      <dgm:t>
        <a:bodyPr/>
        <a:lstStyle/>
        <a:p>
          <a:pPr algn="ctr"/>
          <a:endParaRPr lang="en-US"/>
        </a:p>
      </dgm:t>
    </dgm:pt>
    <dgm:pt modelId="{0579CB33-DB8C-464D-A76B-54D60AB9BE88}" type="sibTrans" cxnId="{46EF640F-668E-4DEE-A14C-4D152A1C8479}">
      <dgm:prSet/>
      <dgm:spPr/>
      <dgm:t>
        <a:bodyPr/>
        <a:lstStyle/>
        <a:p>
          <a:pPr algn="ctr"/>
          <a:endParaRPr lang="en-US"/>
        </a:p>
      </dgm:t>
    </dgm:pt>
    <dgm:pt modelId="{00D2967B-E1EE-45E0-99B5-435F1ACFC6EB}">
      <dgm:prSet phldrT="[Text]"/>
      <dgm:spPr/>
      <dgm:t>
        <a:bodyPr/>
        <a:lstStyle/>
        <a:p>
          <a:pPr algn="ctr"/>
          <a:r>
            <a:rPr lang="en-US" dirty="0"/>
            <a:t>Anxiety</a:t>
          </a:r>
        </a:p>
      </dgm:t>
    </dgm:pt>
    <dgm:pt modelId="{6D90ABC2-4939-4993-9EF7-9ADBA5036FC7}" type="parTrans" cxnId="{C0C83C24-4855-481B-9C4A-9B8D4465B853}">
      <dgm:prSet/>
      <dgm:spPr/>
      <dgm:t>
        <a:bodyPr/>
        <a:lstStyle/>
        <a:p>
          <a:pPr algn="ctr"/>
          <a:endParaRPr lang="en-US"/>
        </a:p>
      </dgm:t>
    </dgm:pt>
    <dgm:pt modelId="{4DCA6061-6AE1-4FDA-A5AD-048F9C2956F3}" type="sibTrans" cxnId="{C0C83C24-4855-481B-9C4A-9B8D4465B853}">
      <dgm:prSet/>
      <dgm:spPr/>
      <dgm:t>
        <a:bodyPr/>
        <a:lstStyle/>
        <a:p>
          <a:pPr algn="ctr"/>
          <a:endParaRPr lang="en-US"/>
        </a:p>
      </dgm:t>
    </dgm:pt>
    <dgm:pt modelId="{41D196B5-EEC2-4EB0-8470-4C4BF55A6891}">
      <dgm:prSet phldrT="[Text]"/>
      <dgm:spPr/>
      <dgm:t>
        <a:bodyPr/>
        <a:lstStyle/>
        <a:p>
          <a:pPr algn="ctr"/>
          <a:r>
            <a:rPr lang="en-US" dirty="0"/>
            <a:t>PTSD</a:t>
          </a:r>
        </a:p>
      </dgm:t>
    </dgm:pt>
    <dgm:pt modelId="{E6182F05-9AD1-4C9B-BA9A-9A1D24560A5B}" type="parTrans" cxnId="{BB100CD6-397C-4E63-BC3E-DDC4CD1132AC}">
      <dgm:prSet/>
      <dgm:spPr/>
      <dgm:t>
        <a:bodyPr/>
        <a:lstStyle/>
        <a:p>
          <a:pPr algn="ctr"/>
          <a:endParaRPr lang="en-US"/>
        </a:p>
      </dgm:t>
    </dgm:pt>
    <dgm:pt modelId="{AE9AECD5-E469-4B72-87E0-6A45F7F97616}" type="sibTrans" cxnId="{BB100CD6-397C-4E63-BC3E-DDC4CD1132AC}">
      <dgm:prSet/>
      <dgm:spPr/>
      <dgm:t>
        <a:bodyPr/>
        <a:lstStyle/>
        <a:p>
          <a:pPr algn="ctr"/>
          <a:endParaRPr lang="en-US"/>
        </a:p>
      </dgm:t>
    </dgm:pt>
    <dgm:pt modelId="{F0353AF0-9D7A-41C0-8D44-02BE82AEDC6F}" type="pres">
      <dgm:prSet presAssocID="{3798A27C-BB1A-4A82-8216-182410CBB7D8}" presName="compositeShape" presStyleCnt="0">
        <dgm:presLayoutVars>
          <dgm:chMax val="7"/>
          <dgm:dir/>
          <dgm:resizeHandles val="exact"/>
        </dgm:presLayoutVars>
      </dgm:prSet>
      <dgm:spPr/>
    </dgm:pt>
    <dgm:pt modelId="{FB1F5798-7421-4B63-A5D6-A802AB023AC6}" type="pres">
      <dgm:prSet presAssocID="{33236767-3179-40B2-985E-90F42C871A00}" presName="circ1" presStyleLbl="vennNode1" presStyleIdx="0" presStyleCnt="3"/>
      <dgm:spPr/>
    </dgm:pt>
    <dgm:pt modelId="{A2D46822-C2AC-4FE3-AFFD-93C761AE76FE}" type="pres">
      <dgm:prSet presAssocID="{33236767-3179-40B2-985E-90F42C871A00}" presName="circ1Tx" presStyleLbl="revTx" presStyleIdx="0" presStyleCnt="0">
        <dgm:presLayoutVars>
          <dgm:chMax val="0"/>
          <dgm:chPref val="0"/>
          <dgm:bulletEnabled val="1"/>
        </dgm:presLayoutVars>
      </dgm:prSet>
      <dgm:spPr/>
    </dgm:pt>
    <dgm:pt modelId="{CDBE7733-25CA-4D6E-80B7-D69DF8E2421C}" type="pres">
      <dgm:prSet presAssocID="{00D2967B-E1EE-45E0-99B5-435F1ACFC6EB}" presName="circ2" presStyleLbl="vennNode1" presStyleIdx="1" presStyleCnt="3"/>
      <dgm:spPr/>
    </dgm:pt>
    <dgm:pt modelId="{0CC94146-91FD-4D72-A0D1-4D00C7CC0D03}" type="pres">
      <dgm:prSet presAssocID="{00D2967B-E1EE-45E0-99B5-435F1ACFC6EB}" presName="circ2Tx" presStyleLbl="revTx" presStyleIdx="0" presStyleCnt="0">
        <dgm:presLayoutVars>
          <dgm:chMax val="0"/>
          <dgm:chPref val="0"/>
          <dgm:bulletEnabled val="1"/>
        </dgm:presLayoutVars>
      </dgm:prSet>
      <dgm:spPr/>
    </dgm:pt>
    <dgm:pt modelId="{4E374F7F-A0CD-4B3C-AF5B-814AAE3A0BAF}" type="pres">
      <dgm:prSet presAssocID="{41D196B5-EEC2-4EB0-8470-4C4BF55A6891}" presName="circ3" presStyleLbl="vennNode1" presStyleIdx="2" presStyleCnt="3" custLinFactNeighborX="612" custLinFactNeighborY="-235"/>
      <dgm:spPr/>
    </dgm:pt>
    <dgm:pt modelId="{7C187B9E-7FF4-4CBE-9D2D-F456034B9F25}" type="pres">
      <dgm:prSet presAssocID="{41D196B5-EEC2-4EB0-8470-4C4BF55A6891}" presName="circ3Tx" presStyleLbl="revTx" presStyleIdx="0" presStyleCnt="0">
        <dgm:presLayoutVars>
          <dgm:chMax val="0"/>
          <dgm:chPref val="0"/>
          <dgm:bulletEnabled val="1"/>
        </dgm:presLayoutVars>
      </dgm:prSet>
      <dgm:spPr/>
    </dgm:pt>
  </dgm:ptLst>
  <dgm:cxnLst>
    <dgm:cxn modelId="{46EF640F-668E-4DEE-A14C-4D152A1C8479}" srcId="{3798A27C-BB1A-4A82-8216-182410CBB7D8}" destId="{33236767-3179-40B2-985E-90F42C871A00}" srcOrd="0" destOrd="0" parTransId="{11F3B4A1-1E6A-4AFD-A4AC-6226A4FC4ABC}" sibTransId="{0579CB33-DB8C-464D-A76B-54D60AB9BE88}"/>
    <dgm:cxn modelId="{C0C83C24-4855-481B-9C4A-9B8D4465B853}" srcId="{3798A27C-BB1A-4A82-8216-182410CBB7D8}" destId="{00D2967B-E1EE-45E0-99B5-435F1ACFC6EB}" srcOrd="1" destOrd="0" parTransId="{6D90ABC2-4939-4993-9EF7-9ADBA5036FC7}" sibTransId="{4DCA6061-6AE1-4FDA-A5AD-048F9C2956F3}"/>
    <dgm:cxn modelId="{6B8CC527-DA0B-4181-85AC-97BB8CB99E58}" type="presOf" srcId="{00D2967B-E1EE-45E0-99B5-435F1ACFC6EB}" destId="{0CC94146-91FD-4D72-A0D1-4D00C7CC0D03}" srcOrd="1" destOrd="0" presId="urn:microsoft.com/office/officeart/2005/8/layout/venn1"/>
    <dgm:cxn modelId="{69BFBF5D-CC0A-4AC1-BCD6-72698CC67A85}" type="presOf" srcId="{41D196B5-EEC2-4EB0-8470-4C4BF55A6891}" destId="{4E374F7F-A0CD-4B3C-AF5B-814AAE3A0BAF}" srcOrd="0" destOrd="0" presId="urn:microsoft.com/office/officeart/2005/8/layout/venn1"/>
    <dgm:cxn modelId="{42C02C4C-340E-47FE-9CAD-BA9FE260C0F7}" type="presOf" srcId="{33236767-3179-40B2-985E-90F42C871A00}" destId="{A2D46822-C2AC-4FE3-AFFD-93C761AE76FE}" srcOrd="0" destOrd="0" presId="urn:microsoft.com/office/officeart/2005/8/layout/venn1"/>
    <dgm:cxn modelId="{8AE7C36C-250B-4D89-B686-91546B9730E0}" type="presOf" srcId="{00D2967B-E1EE-45E0-99B5-435F1ACFC6EB}" destId="{CDBE7733-25CA-4D6E-80B7-D69DF8E2421C}" srcOrd="0" destOrd="0" presId="urn:microsoft.com/office/officeart/2005/8/layout/venn1"/>
    <dgm:cxn modelId="{DD604EAC-3F91-4D42-A77F-69EB78551BA8}" type="presOf" srcId="{41D196B5-EEC2-4EB0-8470-4C4BF55A6891}" destId="{7C187B9E-7FF4-4CBE-9D2D-F456034B9F25}" srcOrd="1" destOrd="0" presId="urn:microsoft.com/office/officeart/2005/8/layout/venn1"/>
    <dgm:cxn modelId="{BB100CD6-397C-4E63-BC3E-DDC4CD1132AC}" srcId="{3798A27C-BB1A-4A82-8216-182410CBB7D8}" destId="{41D196B5-EEC2-4EB0-8470-4C4BF55A6891}" srcOrd="2" destOrd="0" parTransId="{E6182F05-9AD1-4C9B-BA9A-9A1D24560A5B}" sibTransId="{AE9AECD5-E469-4B72-87E0-6A45F7F97616}"/>
    <dgm:cxn modelId="{1D72A2E5-D9CF-4DCD-9CAA-475F96A9C6CB}" type="presOf" srcId="{3798A27C-BB1A-4A82-8216-182410CBB7D8}" destId="{F0353AF0-9D7A-41C0-8D44-02BE82AEDC6F}" srcOrd="0" destOrd="0" presId="urn:microsoft.com/office/officeart/2005/8/layout/venn1"/>
    <dgm:cxn modelId="{D5C452F3-8CA4-4091-9AC7-DF15F93D5B5F}" type="presOf" srcId="{33236767-3179-40B2-985E-90F42C871A00}" destId="{FB1F5798-7421-4B63-A5D6-A802AB023AC6}" srcOrd="1" destOrd="0" presId="urn:microsoft.com/office/officeart/2005/8/layout/venn1"/>
    <dgm:cxn modelId="{E6F1AE03-8EA9-471E-A933-2254F730A72A}" type="presParOf" srcId="{F0353AF0-9D7A-41C0-8D44-02BE82AEDC6F}" destId="{FB1F5798-7421-4B63-A5D6-A802AB023AC6}" srcOrd="0" destOrd="0" presId="urn:microsoft.com/office/officeart/2005/8/layout/venn1"/>
    <dgm:cxn modelId="{F0AF5A50-D9A7-420A-AF24-E9085A1D802A}" type="presParOf" srcId="{F0353AF0-9D7A-41C0-8D44-02BE82AEDC6F}" destId="{A2D46822-C2AC-4FE3-AFFD-93C761AE76FE}" srcOrd="1" destOrd="0" presId="urn:microsoft.com/office/officeart/2005/8/layout/venn1"/>
    <dgm:cxn modelId="{B41EA4EB-578E-4B0E-B9A9-EC16C4D1318A}" type="presParOf" srcId="{F0353AF0-9D7A-41C0-8D44-02BE82AEDC6F}" destId="{CDBE7733-25CA-4D6E-80B7-D69DF8E2421C}" srcOrd="2" destOrd="0" presId="urn:microsoft.com/office/officeart/2005/8/layout/venn1"/>
    <dgm:cxn modelId="{34CEABE3-E585-4153-80D2-CD32859A617F}" type="presParOf" srcId="{F0353AF0-9D7A-41C0-8D44-02BE82AEDC6F}" destId="{0CC94146-91FD-4D72-A0D1-4D00C7CC0D03}" srcOrd="3" destOrd="0" presId="urn:microsoft.com/office/officeart/2005/8/layout/venn1"/>
    <dgm:cxn modelId="{1E610F85-886D-4C83-9484-318DC67BB7FE}" type="presParOf" srcId="{F0353AF0-9D7A-41C0-8D44-02BE82AEDC6F}" destId="{4E374F7F-A0CD-4B3C-AF5B-814AAE3A0BAF}" srcOrd="4" destOrd="0" presId="urn:microsoft.com/office/officeart/2005/8/layout/venn1"/>
    <dgm:cxn modelId="{14B8070D-87D1-4C58-A3A8-B52494B556F5}" type="presParOf" srcId="{F0353AF0-9D7A-41C0-8D44-02BE82AEDC6F}" destId="{7C187B9E-7FF4-4CBE-9D2D-F456034B9F2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C835F-C793-46FE-A4C8-71772C806F44}">
      <dsp:nvSpPr>
        <dsp:cNvPr id="0" name=""/>
        <dsp:cNvSpPr/>
      </dsp:nvSpPr>
      <dsp:spPr>
        <a:xfrm>
          <a:off x="9669789" y="1867913"/>
          <a:ext cx="1235397" cy="428815"/>
        </a:xfrm>
        <a:custGeom>
          <a:avLst/>
          <a:gdLst/>
          <a:ahLst/>
          <a:cxnLst/>
          <a:rect l="0" t="0" r="0" b="0"/>
          <a:pathLst>
            <a:path>
              <a:moveTo>
                <a:pt x="0" y="0"/>
              </a:moveTo>
              <a:lnTo>
                <a:pt x="0" y="214407"/>
              </a:lnTo>
              <a:lnTo>
                <a:pt x="1235397" y="214407"/>
              </a:lnTo>
              <a:lnTo>
                <a:pt x="1235397" y="4288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1F62D-98CF-4CD0-B499-EF3B3D823786}">
      <dsp:nvSpPr>
        <dsp:cNvPr id="0" name=""/>
        <dsp:cNvSpPr/>
      </dsp:nvSpPr>
      <dsp:spPr>
        <a:xfrm>
          <a:off x="8434391" y="1867913"/>
          <a:ext cx="1235397" cy="428815"/>
        </a:xfrm>
        <a:custGeom>
          <a:avLst/>
          <a:gdLst/>
          <a:ahLst/>
          <a:cxnLst/>
          <a:rect l="0" t="0" r="0" b="0"/>
          <a:pathLst>
            <a:path>
              <a:moveTo>
                <a:pt x="1235397" y="0"/>
              </a:moveTo>
              <a:lnTo>
                <a:pt x="1235397" y="214407"/>
              </a:lnTo>
              <a:lnTo>
                <a:pt x="0" y="214407"/>
              </a:lnTo>
              <a:lnTo>
                <a:pt x="0" y="4288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61FF7F-3A05-41C5-A7AA-C55A8458EF18}">
      <dsp:nvSpPr>
        <dsp:cNvPr id="0" name=""/>
        <dsp:cNvSpPr/>
      </dsp:nvSpPr>
      <dsp:spPr>
        <a:xfrm>
          <a:off x="3492803" y="1867913"/>
          <a:ext cx="2470794" cy="428815"/>
        </a:xfrm>
        <a:custGeom>
          <a:avLst/>
          <a:gdLst/>
          <a:ahLst/>
          <a:cxnLst/>
          <a:rect l="0" t="0" r="0" b="0"/>
          <a:pathLst>
            <a:path>
              <a:moveTo>
                <a:pt x="0" y="0"/>
              </a:moveTo>
              <a:lnTo>
                <a:pt x="0" y="214407"/>
              </a:lnTo>
              <a:lnTo>
                <a:pt x="2470794" y="214407"/>
              </a:lnTo>
              <a:lnTo>
                <a:pt x="2470794" y="4288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0A324A-33C9-483B-AB57-3B708F8F0FB1}">
      <dsp:nvSpPr>
        <dsp:cNvPr id="0" name=""/>
        <dsp:cNvSpPr/>
      </dsp:nvSpPr>
      <dsp:spPr>
        <a:xfrm>
          <a:off x="3447083" y="1867913"/>
          <a:ext cx="91440" cy="428815"/>
        </a:xfrm>
        <a:custGeom>
          <a:avLst/>
          <a:gdLst/>
          <a:ahLst/>
          <a:cxnLst/>
          <a:rect l="0" t="0" r="0" b="0"/>
          <a:pathLst>
            <a:path>
              <a:moveTo>
                <a:pt x="45720" y="0"/>
              </a:moveTo>
              <a:lnTo>
                <a:pt x="45720" y="4288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80A21C-39CB-473E-9173-F20075C4E529}">
      <dsp:nvSpPr>
        <dsp:cNvPr id="0" name=""/>
        <dsp:cNvSpPr/>
      </dsp:nvSpPr>
      <dsp:spPr>
        <a:xfrm>
          <a:off x="1022008" y="1867913"/>
          <a:ext cx="2470794" cy="428815"/>
        </a:xfrm>
        <a:custGeom>
          <a:avLst/>
          <a:gdLst/>
          <a:ahLst/>
          <a:cxnLst/>
          <a:rect l="0" t="0" r="0" b="0"/>
          <a:pathLst>
            <a:path>
              <a:moveTo>
                <a:pt x="2470794" y="0"/>
              </a:moveTo>
              <a:lnTo>
                <a:pt x="2470794" y="214407"/>
              </a:lnTo>
              <a:lnTo>
                <a:pt x="0" y="214407"/>
              </a:lnTo>
              <a:lnTo>
                <a:pt x="0" y="4288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2AB118-1ECC-444F-8C90-988AFC56BD3B}">
      <dsp:nvSpPr>
        <dsp:cNvPr id="0" name=""/>
        <dsp:cNvSpPr/>
      </dsp:nvSpPr>
      <dsp:spPr>
        <a:xfrm>
          <a:off x="2471813" y="846923"/>
          <a:ext cx="2041978" cy="1020989"/>
        </a:xfrm>
        <a:prstGeom prst="rect">
          <a:avLst/>
        </a:prstGeom>
        <a:solidFill>
          <a:schemeClr val="accent6">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Sense of safety</a:t>
          </a:r>
        </a:p>
      </dsp:txBody>
      <dsp:txXfrm>
        <a:off x="2471813" y="846923"/>
        <a:ext cx="2041978" cy="1020989"/>
      </dsp:txXfrm>
    </dsp:sp>
    <dsp:sp modelId="{3551E999-B53B-4C29-A35D-E596827FF88D}">
      <dsp:nvSpPr>
        <dsp:cNvPr id="0" name=""/>
        <dsp:cNvSpPr/>
      </dsp:nvSpPr>
      <dsp:spPr>
        <a:xfrm>
          <a:off x="1019" y="2296728"/>
          <a:ext cx="2041978" cy="1661466"/>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Closeness and intimacy</a:t>
          </a:r>
        </a:p>
      </dsp:txBody>
      <dsp:txXfrm>
        <a:off x="1019" y="2296728"/>
        <a:ext cx="2041978" cy="1661466"/>
      </dsp:txXfrm>
    </dsp:sp>
    <dsp:sp modelId="{DF71FA30-2168-48D4-9462-62FB53D81B22}">
      <dsp:nvSpPr>
        <dsp:cNvPr id="0" name=""/>
        <dsp:cNvSpPr/>
      </dsp:nvSpPr>
      <dsp:spPr>
        <a:xfrm>
          <a:off x="2471813" y="2296728"/>
          <a:ext cx="2041978" cy="1713904"/>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Feeling distant and “numb”</a:t>
          </a:r>
        </a:p>
      </dsp:txBody>
      <dsp:txXfrm>
        <a:off x="2471813" y="2296728"/>
        <a:ext cx="2041978" cy="1713904"/>
      </dsp:txXfrm>
    </dsp:sp>
    <dsp:sp modelId="{56100892-8A14-445C-8DCD-B71357B67FF4}">
      <dsp:nvSpPr>
        <dsp:cNvPr id="0" name=""/>
        <dsp:cNvSpPr/>
      </dsp:nvSpPr>
      <dsp:spPr>
        <a:xfrm>
          <a:off x="4942608" y="2296728"/>
          <a:ext cx="2041978" cy="1756234"/>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Jumpy, worried, or nervous creating difficulty relaxing around loved ones</a:t>
          </a:r>
        </a:p>
      </dsp:txBody>
      <dsp:txXfrm>
        <a:off x="4942608" y="2296728"/>
        <a:ext cx="2041978" cy="1756234"/>
      </dsp:txXfrm>
    </dsp:sp>
    <dsp:sp modelId="{7EF278BC-3C7B-4E11-9FF5-69D4ECAFE41D}">
      <dsp:nvSpPr>
        <dsp:cNvPr id="0" name=""/>
        <dsp:cNvSpPr/>
      </dsp:nvSpPr>
      <dsp:spPr>
        <a:xfrm>
          <a:off x="8648799" y="846923"/>
          <a:ext cx="2041978" cy="1020989"/>
        </a:xfrm>
        <a:prstGeom prst="rect">
          <a:avLst/>
        </a:prstGeom>
        <a:solidFill>
          <a:schemeClr val="accent6">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Sense of self</a:t>
          </a:r>
        </a:p>
      </dsp:txBody>
      <dsp:txXfrm>
        <a:off x="8648799" y="846923"/>
        <a:ext cx="2041978" cy="1020989"/>
      </dsp:txXfrm>
    </dsp:sp>
    <dsp:sp modelId="{DC3E1742-0CCF-498A-84A1-85E7A9743E99}">
      <dsp:nvSpPr>
        <dsp:cNvPr id="0" name=""/>
        <dsp:cNvSpPr/>
      </dsp:nvSpPr>
      <dsp:spPr>
        <a:xfrm>
          <a:off x="7413402" y="2296728"/>
          <a:ext cx="2041978" cy="1693055"/>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Vulnerability with others</a:t>
          </a:r>
        </a:p>
      </dsp:txBody>
      <dsp:txXfrm>
        <a:off x="7413402" y="2296728"/>
        <a:ext cx="2041978" cy="1693055"/>
      </dsp:txXfrm>
    </dsp:sp>
    <dsp:sp modelId="{C504DDCF-8F07-45E5-9220-0AB17A7A84FD}">
      <dsp:nvSpPr>
        <dsp:cNvPr id="0" name=""/>
        <dsp:cNvSpPr/>
      </dsp:nvSpPr>
      <dsp:spPr>
        <a:xfrm>
          <a:off x="9884196" y="2296728"/>
          <a:ext cx="2041978" cy="1756234"/>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Feeling alone in their experience</a:t>
          </a:r>
        </a:p>
      </dsp:txBody>
      <dsp:txXfrm>
        <a:off x="9884196" y="2296728"/>
        <a:ext cx="2041978" cy="1756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05E22-645C-4E8C-94AC-082C9449CCE9}">
      <dsp:nvSpPr>
        <dsp:cNvPr id="0" name=""/>
        <dsp:cNvSpPr/>
      </dsp:nvSpPr>
      <dsp:spPr>
        <a:xfrm>
          <a:off x="736471" y="1309"/>
          <a:ext cx="2820222" cy="1692133"/>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Attachments to Caregivers</a:t>
          </a:r>
        </a:p>
      </dsp:txBody>
      <dsp:txXfrm>
        <a:off x="736471" y="1309"/>
        <a:ext cx="2820222" cy="1692133"/>
      </dsp:txXfrm>
    </dsp:sp>
    <dsp:sp modelId="{435D798D-D002-414B-9CA8-E1CB3B05F8BC}">
      <dsp:nvSpPr>
        <dsp:cNvPr id="0" name=""/>
        <dsp:cNvSpPr/>
      </dsp:nvSpPr>
      <dsp:spPr>
        <a:xfrm>
          <a:off x="3838716" y="1309"/>
          <a:ext cx="2820222" cy="1692133"/>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Emotional Responses</a:t>
          </a:r>
          <a:endParaRPr lang="en-US" sz="3200" kern="1200" dirty="0"/>
        </a:p>
      </dsp:txBody>
      <dsp:txXfrm>
        <a:off x="3838716" y="1309"/>
        <a:ext cx="2820222" cy="1692133"/>
      </dsp:txXfrm>
    </dsp:sp>
    <dsp:sp modelId="{D69FE7FB-FB48-4C49-A8A6-477C5F5D7992}">
      <dsp:nvSpPr>
        <dsp:cNvPr id="0" name=""/>
        <dsp:cNvSpPr/>
      </dsp:nvSpPr>
      <dsp:spPr>
        <a:xfrm>
          <a:off x="736471" y="1975465"/>
          <a:ext cx="2820222" cy="1692133"/>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Self Concept</a:t>
          </a:r>
          <a:endParaRPr lang="en-US" sz="3200" kern="1200" dirty="0"/>
        </a:p>
      </dsp:txBody>
      <dsp:txXfrm>
        <a:off x="736471" y="1975465"/>
        <a:ext cx="2820222" cy="1692133"/>
      </dsp:txXfrm>
    </dsp:sp>
    <dsp:sp modelId="{34CC4A9F-2240-492D-9D01-2E363084FF10}">
      <dsp:nvSpPr>
        <dsp:cNvPr id="0" name=""/>
        <dsp:cNvSpPr/>
      </dsp:nvSpPr>
      <dsp:spPr>
        <a:xfrm>
          <a:off x="3838716" y="1975465"/>
          <a:ext cx="2820222" cy="1692133"/>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Sense of Safety</a:t>
          </a:r>
        </a:p>
      </dsp:txBody>
      <dsp:txXfrm>
        <a:off x="3838716" y="1975465"/>
        <a:ext cx="2820222" cy="1692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22559-E953-495C-8C69-9A4AAB31A093}">
      <dsp:nvSpPr>
        <dsp:cNvPr id="0" name=""/>
        <dsp:cNvSpPr/>
      </dsp:nvSpPr>
      <dsp:spPr>
        <a:xfrm rot="5400000">
          <a:off x="8926108" y="1325752"/>
          <a:ext cx="1427622" cy="1242031"/>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People</a:t>
          </a:r>
        </a:p>
      </dsp:txBody>
      <dsp:txXfrm rot="-5400000">
        <a:off x="9212453" y="1455428"/>
        <a:ext cx="854931" cy="982680"/>
      </dsp:txXfrm>
    </dsp:sp>
    <dsp:sp modelId="{2D86D9AE-CE04-4D5C-8081-86304083E9BA}">
      <dsp:nvSpPr>
        <dsp:cNvPr id="0" name=""/>
        <dsp:cNvSpPr/>
      </dsp:nvSpPr>
      <dsp:spPr>
        <a:xfrm>
          <a:off x="9049388" y="3942638"/>
          <a:ext cx="1593226" cy="85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Places</a:t>
          </a:r>
        </a:p>
      </dsp:txBody>
      <dsp:txXfrm>
        <a:off x="9049388" y="3942638"/>
        <a:ext cx="1593226" cy="856573"/>
      </dsp:txXfrm>
    </dsp:sp>
    <dsp:sp modelId="{56F817F8-67FB-4512-B6E4-B7383CEEA9D9}">
      <dsp:nvSpPr>
        <dsp:cNvPr id="0" name=""/>
        <dsp:cNvSpPr/>
      </dsp:nvSpPr>
      <dsp:spPr>
        <a:xfrm rot="5400000">
          <a:off x="8300944" y="4940611"/>
          <a:ext cx="1427622" cy="1242031"/>
        </a:xfrm>
        <a:prstGeom prst="hexagon">
          <a:avLst>
            <a:gd name="adj" fmla="val 25000"/>
            <a:gd name="vf" fmla="val 115470"/>
          </a:avLst>
        </a:prstGeom>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8587289" y="5070287"/>
        <a:ext cx="854931" cy="982680"/>
      </dsp:txXfrm>
    </dsp:sp>
    <dsp:sp modelId="{978BB4D3-6050-4995-9956-107BF2575B00}">
      <dsp:nvSpPr>
        <dsp:cNvPr id="0" name=""/>
        <dsp:cNvSpPr/>
      </dsp:nvSpPr>
      <dsp:spPr>
        <a:xfrm rot="5400000">
          <a:off x="6270721" y="1304937"/>
          <a:ext cx="1427622" cy="1242031"/>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Times of Day</a:t>
          </a:r>
        </a:p>
      </dsp:txBody>
      <dsp:txXfrm rot="-5400000">
        <a:off x="6557066" y="1434613"/>
        <a:ext cx="854931" cy="982680"/>
      </dsp:txXfrm>
    </dsp:sp>
    <dsp:sp modelId="{1C6FB097-445A-4B80-9686-D2F8A8F4705A}">
      <dsp:nvSpPr>
        <dsp:cNvPr id="0" name=""/>
        <dsp:cNvSpPr/>
      </dsp:nvSpPr>
      <dsp:spPr>
        <a:xfrm>
          <a:off x="4770290" y="1497666"/>
          <a:ext cx="1541832" cy="85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kern="1200" dirty="0"/>
            <a:t>Words</a:t>
          </a:r>
        </a:p>
      </dsp:txBody>
      <dsp:txXfrm>
        <a:off x="4770290" y="1497666"/>
        <a:ext cx="1541832" cy="856573"/>
      </dsp:txXfrm>
    </dsp:sp>
    <dsp:sp modelId="{0F0974D3-F31F-415F-A650-A9CC125DDDF2}">
      <dsp:nvSpPr>
        <dsp:cNvPr id="0" name=""/>
        <dsp:cNvSpPr/>
      </dsp:nvSpPr>
      <dsp:spPr>
        <a:xfrm rot="5400000">
          <a:off x="7612115" y="1304937"/>
          <a:ext cx="1427622" cy="1242031"/>
        </a:xfrm>
        <a:prstGeom prst="hexagon">
          <a:avLst>
            <a:gd name="adj" fmla="val 25000"/>
            <a:gd name="vf" fmla="val 115470"/>
          </a:avLst>
        </a:prstGeom>
        <a:blipFill dpi="0" rotWithShape="0">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7898460" y="1434613"/>
        <a:ext cx="854931" cy="982680"/>
      </dsp:txXfrm>
    </dsp:sp>
    <dsp:sp modelId="{19E2A9D3-86FA-49C7-9DDD-00CA3353B732}">
      <dsp:nvSpPr>
        <dsp:cNvPr id="0" name=""/>
        <dsp:cNvSpPr/>
      </dsp:nvSpPr>
      <dsp:spPr>
        <a:xfrm rot="5400000">
          <a:off x="6943988" y="2516703"/>
          <a:ext cx="1427622" cy="1242031"/>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Colors</a:t>
          </a:r>
        </a:p>
      </dsp:txBody>
      <dsp:txXfrm rot="-5400000">
        <a:off x="7230333" y="2646379"/>
        <a:ext cx="854931" cy="982680"/>
      </dsp:txXfrm>
    </dsp:sp>
    <dsp:sp modelId="{3FECB8F6-DC40-4B61-83F1-48345845A9FA}">
      <dsp:nvSpPr>
        <dsp:cNvPr id="0" name=""/>
        <dsp:cNvSpPr/>
      </dsp:nvSpPr>
      <dsp:spPr>
        <a:xfrm>
          <a:off x="8316504" y="2709432"/>
          <a:ext cx="1593226" cy="85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Sights</a:t>
          </a:r>
        </a:p>
      </dsp:txBody>
      <dsp:txXfrm>
        <a:off x="8316504" y="2709432"/>
        <a:ext cx="1593226" cy="856573"/>
      </dsp:txXfrm>
    </dsp:sp>
    <dsp:sp modelId="{D3B88A32-D14F-4A3C-AD63-5FD7EEFB181D}">
      <dsp:nvSpPr>
        <dsp:cNvPr id="0" name=""/>
        <dsp:cNvSpPr/>
      </dsp:nvSpPr>
      <dsp:spPr>
        <a:xfrm rot="5400000">
          <a:off x="5569282" y="2497630"/>
          <a:ext cx="1427622" cy="1242031"/>
        </a:xfrm>
        <a:prstGeom prst="hexagon">
          <a:avLst>
            <a:gd name="adj" fmla="val 25000"/>
            <a:gd name="vf" fmla="val 115470"/>
          </a:avLst>
        </a:prstGeom>
        <a:blipFill dpi="0" rotWithShape="0">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855627" y="2627306"/>
        <a:ext cx="854931" cy="982680"/>
      </dsp:txXfrm>
    </dsp:sp>
    <dsp:sp modelId="{92299C2A-BF1D-4A05-AE99-D7C15F97951E}">
      <dsp:nvSpPr>
        <dsp:cNvPr id="0" name=""/>
        <dsp:cNvSpPr/>
      </dsp:nvSpPr>
      <dsp:spPr>
        <a:xfrm rot="5400000">
          <a:off x="6270721" y="3728469"/>
          <a:ext cx="1427622" cy="1242031"/>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Smells</a:t>
          </a:r>
          <a:endParaRPr lang="en-US" sz="1600" kern="1200" dirty="0"/>
        </a:p>
      </dsp:txBody>
      <dsp:txXfrm rot="-5400000">
        <a:off x="6557066" y="3858145"/>
        <a:ext cx="854931" cy="982680"/>
      </dsp:txXfrm>
    </dsp:sp>
    <dsp:sp modelId="{1224382D-C95A-4A79-8191-6730D182F6A7}">
      <dsp:nvSpPr>
        <dsp:cNvPr id="0" name=""/>
        <dsp:cNvSpPr/>
      </dsp:nvSpPr>
      <dsp:spPr>
        <a:xfrm>
          <a:off x="4770290" y="3921198"/>
          <a:ext cx="1541832" cy="85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kern="1200" dirty="0"/>
            <a:t>Foods</a:t>
          </a:r>
        </a:p>
      </dsp:txBody>
      <dsp:txXfrm>
        <a:off x="4770290" y="3921198"/>
        <a:ext cx="1541832" cy="856573"/>
      </dsp:txXfrm>
    </dsp:sp>
    <dsp:sp modelId="{78C13947-5847-46D5-BAE7-C665894733DD}">
      <dsp:nvSpPr>
        <dsp:cNvPr id="0" name=""/>
        <dsp:cNvSpPr/>
      </dsp:nvSpPr>
      <dsp:spPr>
        <a:xfrm rot="5400000">
          <a:off x="7612115" y="3728469"/>
          <a:ext cx="1427622" cy="1242031"/>
        </a:xfrm>
        <a:prstGeom prst="hexagon">
          <a:avLst>
            <a:gd name="adj" fmla="val 25000"/>
            <a:gd name="vf" fmla="val 115470"/>
          </a:avLst>
        </a:prstGeom>
        <a:blipFill dpi="0" rotWithShape="0">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7898460" y="3858145"/>
        <a:ext cx="854931" cy="982680"/>
      </dsp:txXfrm>
    </dsp:sp>
    <dsp:sp modelId="{E3033A44-4EEA-47BB-AC6C-01401F983CBE}">
      <dsp:nvSpPr>
        <dsp:cNvPr id="0" name=""/>
        <dsp:cNvSpPr/>
      </dsp:nvSpPr>
      <dsp:spPr>
        <a:xfrm rot="5400000">
          <a:off x="6943988" y="4940235"/>
          <a:ext cx="1427622" cy="1242031"/>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Sounds</a:t>
          </a:r>
        </a:p>
      </dsp:txBody>
      <dsp:txXfrm rot="-5400000">
        <a:off x="7230333" y="5069911"/>
        <a:ext cx="854931" cy="982680"/>
      </dsp:txXfrm>
    </dsp:sp>
    <dsp:sp modelId="{64F6B4DD-A34B-4AC7-B66E-58CC626F0994}">
      <dsp:nvSpPr>
        <dsp:cNvPr id="0" name=""/>
        <dsp:cNvSpPr/>
      </dsp:nvSpPr>
      <dsp:spPr>
        <a:xfrm>
          <a:off x="8316504" y="5132964"/>
          <a:ext cx="1593226" cy="856573"/>
        </a:xfrm>
        <a:prstGeom prst="rect">
          <a:avLst/>
        </a:prstGeom>
        <a:noFill/>
        <a:ln>
          <a:noFill/>
        </a:ln>
        <a:effectLst/>
      </dsp:spPr>
      <dsp:style>
        <a:lnRef idx="0">
          <a:scrgbClr r="0" g="0" b="0"/>
        </a:lnRef>
        <a:fillRef idx="0">
          <a:scrgbClr r="0" g="0" b="0"/>
        </a:fillRef>
        <a:effectRef idx="0">
          <a:scrgbClr r="0" g="0" b="0"/>
        </a:effectRef>
        <a:fontRef idx="minor"/>
      </dsp:style>
    </dsp:sp>
    <dsp:sp modelId="{53C9A0FD-1511-44B4-8D0C-2ED55F2C9E62}">
      <dsp:nvSpPr>
        <dsp:cNvPr id="0" name=""/>
        <dsp:cNvSpPr/>
      </dsp:nvSpPr>
      <dsp:spPr>
        <a:xfrm rot="5400000">
          <a:off x="5602593" y="4940235"/>
          <a:ext cx="1427622" cy="1242031"/>
        </a:xfrm>
        <a:prstGeom prst="hexagon">
          <a:avLst>
            <a:gd name="adj" fmla="val 25000"/>
            <a:gd name="vf" fmla="val 115470"/>
          </a:avLst>
        </a:prstGeom>
        <a:blipFill dpi="0" rotWithShape="0">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888938" y="5069911"/>
        <a:ext cx="854931" cy="982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E6BDA-98B0-4DC5-83CA-F937B58FC106}">
      <dsp:nvSpPr>
        <dsp:cNvPr id="0" name=""/>
        <dsp:cNvSpPr/>
      </dsp:nvSpPr>
      <dsp:spPr>
        <a:xfrm rot="18000000">
          <a:off x="1164" y="1926955"/>
          <a:ext cx="2474389" cy="1608353"/>
        </a:xfrm>
        <a:prstGeom prst="round2Same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marL="0" lvl="0" indent="0" algn="l" defTabSz="1555750" rtl="0">
            <a:lnSpc>
              <a:spcPct val="90000"/>
            </a:lnSpc>
            <a:spcBef>
              <a:spcPct val="0"/>
            </a:spcBef>
            <a:spcAft>
              <a:spcPct val="35000"/>
            </a:spcAft>
            <a:buNone/>
          </a:pPr>
          <a:r>
            <a:rPr lang="en-US" sz="3500" kern="1200"/>
            <a:t>Memory</a:t>
          </a:r>
        </a:p>
      </dsp:txBody>
      <dsp:txXfrm>
        <a:off x="113674" y="1985840"/>
        <a:ext cx="2317363" cy="1529840"/>
      </dsp:txXfrm>
    </dsp:sp>
    <dsp:sp modelId="{F32F9414-F476-46E7-AF11-E554E285B323}">
      <dsp:nvSpPr>
        <dsp:cNvPr id="0" name=""/>
        <dsp:cNvSpPr/>
      </dsp:nvSpPr>
      <dsp:spPr>
        <a:xfrm rot="20400000">
          <a:off x="2188861" y="91258"/>
          <a:ext cx="2474389" cy="1608353"/>
        </a:xfrm>
        <a:prstGeom prst="round2Same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marL="0" lvl="0" indent="0" algn="l" defTabSz="1555750">
            <a:lnSpc>
              <a:spcPct val="90000"/>
            </a:lnSpc>
            <a:spcBef>
              <a:spcPct val="0"/>
            </a:spcBef>
            <a:spcAft>
              <a:spcPct val="35000"/>
            </a:spcAft>
            <a:buNone/>
          </a:pPr>
          <a:r>
            <a:rPr lang="en-US" sz="3500" kern="1200"/>
            <a:t>Emotions</a:t>
          </a:r>
        </a:p>
      </dsp:txBody>
      <dsp:txXfrm>
        <a:off x="2280801" y="167404"/>
        <a:ext cx="2317363" cy="1529840"/>
      </dsp:txXfrm>
    </dsp:sp>
    <dsp:sp modelId="{E851FBE8-E47F-4CB0-BF28-A94B2A1A7AF2}">
      <dsp:nvSpPr>
        <dsp:cNvPr id="0" name=""/>
        <dsp:cNvSpPr/>
      </dsp:nvSpPr>
      <dsp:spPr>
        <a:xfrm rot="1200000">
          <a:off x="5044698" y="91258"/>
          <a:ext cx="2474389" cy="1608353"/>
        </a:xfrm>
        <a:prstGeom prst="round2Same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marL="0" lvl="0" indent="0" algn="l" defTabSz="1555750">
            <a:lnSpc>
              <a:spcPct val="90000"/>
            </a:lnSpc>
            <a:spcBef>
              <a:spcPct val="0"/>
            </a:spcBef>
            <a:spcAft>
              <a:spcPct val="35000"/>
            </a:spcAft>
            <a:buNone/>
          </a:pPr>
          <a:r>
            <a:rPr lang="en-US" sz="3500" kern="1200"/>
            <a:t>Physical Response</a:t>
          </a:r>
        </a:p>
      </dsp:txBody>
      <dsp:txXfrm>
        <a:off x="5109784" y="167404"/>
        <a:ext cx="2317363" cy="1529840"/>
      </dsp:txXfrm>
    </dsp:sp>
    <dsp:sp modelId="{AC6A44D8-EF63-41EA-8BA2-609015FDDD95}">
      <dsp:nvSpPr>
        <dsp:cNvPr id="0" name=""/>
        <dsp:cNvSpPr/>
      </dsp:nvSpPr>
      <dsp:spPr>
        <a:xfrm rot="3600000">
          <a:off x="7232396" y="1926955"/>
          <a:ext cx="2474389" cy="1608353"/>
        </a:xfrm>
        <a:prstGeom prst="round2Same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marL="0" lvl="0" indent="0" algn="l" defTabSz="1555750">
            <a:lnSpc>
              <a:spcPct val="90000"/>
            </a:lnSpc>
            <a:spcBef>
              <a:spcPct val="0"/>
            </a:spcBef>
            <a:spcAft>
              <a:spcPct val="35000"/>
            </a:spcAft>
            <a:buNone/>
          </a:pPr>
          <a:r>
            <a:rPr lang="en-US" sz="3500" kern="1200">
              <a:latin typeface="Calibri Light" panose="020F0302020204030204"/>
            </a:rPr>
            <a:t>Recovery</a:t>
          </a:r>
          <a:endParaRPr lang="en-US" sz="3500" kern="1200"/>
        </a:p>
      </dsp:txBody>
      <dsp:txXfrm>
        <a:off x="7276912" y="1985840"/>
        <a:ext cx="2317363" cy="1529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69AB0-7315-40CE-9967-9764F48C1432}">
      <dsp:nvSpPr>
        <dsp:cNvPr id="0" name=""/>
        <dsp:cNvSpPr/>
      </dsp:nvSpPr>
      <dsp:spPr>
        <a:xfrm>
          <a:off x="0" y="26571"/>
          <a:ext cx="10634203" cy="71954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latin typeface="Calibri Light" panose="020F0302020204030204"/>
            </a:rPr>
            <a:t>Brain Development</a:t>
          </a:r>
        </a:p>
      </dsp:txBody>
      <dsp:txXfrm>
        <a:off x="35125" y="61696"/>
        <a:ext cx="10563953" cy="649299"/>
      </dsp:txXfrm>
    </dsp:sp>
    <dsp:sp modelId="{B0F83150-9BFE-4347-A1F6-49D5310F3037}">
      <dsp:nvSpPr>
        <dsp:cNvPr id="0" name=""/>
        <dsp:cNvSpPr/>
      </dsp:nvSpPr>
      <dsp:spPr>
        <a:xfrm>
          <a:off x="0" y="746121"/>
          <a:ext cx="10634203"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63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Physical, emotional and language delays</a:t>
          </a:r>
        </a:p>
        <a:p>
          <a:pPr marL="228600" lvl="1" indent="-228600" algn="l" defTabSz="1022350">
            <a:lnSpc>
              <a:spcPct val="90000"/>
            </a:lnSpc>
            <a:spcBef>
              <a:spcPct val="0"/>
            </a:spcBef>
            <a:spcAft>
              <a:spcPct val="20000"/>
            </a:spcAft>
            <a:buChar char="•"/>
          </a:pPr>
          <a:r>
            <a:rPr lang="en-US" sz="2300" kern="1200"/>
            <a:t>Sensory processing</a:t>
          </a:r>
        </a:p>
        <a:p>
          <a:pPr marL="228600" lvl="1" indent="-228600" algn="l" defTabSz="1022350">
            <a:lnSpc>
              <a:spcPct val="90000"/>
            </a:lnSpc>
            <a:spcBef>
              <a:spcPct val="0"/>
            </a:spcBef>
            <a:spcAft>
              <a:spcPct val="20000"/>
            </a:spcAft>
            <a:buChar char="•"/>
          </a:pPr>
          <a:r>
            <a:rPr lang="en-US" sz="2300" kern="1200" dirty="0"/>
            <a:t>Social relationships</a:t>
          </a:r>
        </a:p>
        <a:p>
          <a:pPr marL="228600" lvl="1" indent="-228600" algn="l" defTabSz="1022350">
            <a:lnSpc>
              <a:spcPct val="90000"/>
            </a:lnSpc>
            <a:spcBef>
              <a:spcPct val="0"/>
            </a:spcBef>
            <a:spcAft>
              <a:spcPct val="20000"/>
            </a:spcAft>
            <a:buChar char="•"/>
          </a:pPr>
          <a:r>
            <a:rPr lang="en-US" sz="2300" kern="1200"/>
            <a:t>School engagement</a:t>
          </a:r>
        </a:p>
      </dsp:txBody>
      <dsp:txXfrm>
        <a:off x="0" y="746121"/>
        <a:ext cx="10634203" cy="1490400"/>
      </dsp:txXfrm>
    </dsp:sp>
    <dsp:sp modelId="{DDE6F5EB-ED2C-48CB-A014-C5D554E002A5}">
      <dsp:nvSpPr>
        <dsp:cNvPr id="0" name=""/>
        <dsp:cNvSpPr/>
      </dsp:nvSpPr>
      <dsp:spPr>
        <a:xfrm>
          <a:off x="0" y="2236521"/>
          <a:ext cx="10634203" cy="71954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a:latin typeface="Calibri Light" panose="020F0302020204030204"/>
            </a:rPr>
            <a:t>Ongoing Stress Response</a:t>
          </a:r>
        </a:p>
      </dsp:txBody>
      <dsp:txXfrm>
        <a:off x="35125" y="2271646"/>
        <a:ext cx="10563953" cy="649299"/>
      </dsp:txXfrm>
    </dsp:sp>
    <dsp:sp modelId="{45003722-411E-45FE-8B56-4E06EB9E9D0D}">
      <dsp:nvSpPr>
        <dsp:cNvPr id="0" name=""/>
        <dsp:cNvSpPr/>
      </dsp:nvSpPr>
      <dsp:spPr>
        <a:xfrm>
          <a:off x="0" y="2956071"/>
          <a:ext cx="10634203"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63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a:latin typeface="+mn-lt"/>
            </a:rPr>
            <a:t>Preoccupation with threats </a:t>
          </a:r>
        </a:p>
        <a:p>
          <a:pPr marL="228600" lvl="1" indent="-228600" algn="l" defTabSz="1022350">
            <a:lnSpc>
              <a:spcPct val="90000"/>
            </a:lnSpc>
            <a:spcBef>
              <a:spcPct val="0"/>
            </a:spcBef>
            <a:spcAft>
              <a:spcPct val="20000"/>
            </a:spcAft>
            <a:buChar char="•"/>
          </a:pPr>
          <a:r>
            <a:rPr lang="en-US" sz="2300" kern="1200">
              <a:latin typeface="+mn-lt"/>
            </a:rPr>
            <a:t>Nearly constant fear</a:t>
          </a:r>
        </a:p>
      </dsp:txBody>
      <dsp:txXfrm>
        <a:off x="0" y="2956071"/>
        <a:ext cx="10634203" cy="760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F5798-7421-4B63-A5D6-A802AB023AC6}">
      <dsp:nvSpPr>
        <dsp:cNvPr id="0" name=""/>
        <dsp:cNvSpPr/>
      </dsp:nvSpPr>
      <dsp:spPr>
        <a:xfrm>
          <a:off x="3285657" y="58709"/>
          <a:ext cx="2818049" cy="2818049"/>
        </a:xfrm>
        <a:prstGeom prst="ellipse">
          <a:avLst/>
        </a:prstGeom>
        <a:solidFill>
          <a:schemeClr val="accent6">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 Depression</a:t>
          </a:r>
        </a:p>
      </dsp:txBody>
      <dsp:txXfrm>
        <a:off x="3661397" y="551868"/>
        <a:ext cx="2066569" cy="1268122"/>
      </dsp:txXfrm>
    </dsp:sp>
    <dsp:sp modelId="{CDBE7733-25CA-4D6E-80B7-D69DF8E2421C}">
      <dsp:nvSpPr>
        <dsp:cNvPr id="0" name=""/>
        <dsp:cNvSpPr/>
      </dsp:nvSpPr>
      <dsp:spPr>
        <a:xfrm>
          <a:off x="4302503" y="1819990"/>
          <a:ext cx="2818049" cy="2818049"/>
        </a:xfrm>
        <a:prstGeom prst="ellipse">
          <a:avLst/>
        </a:prstGeom>
        <a:solidFill>
          <a:schemeClr val="accent6">
            <a:shade val="80000"/>
            <a:alpha val="50000"/>
            <a:hueOff val="160640"/>
            <a:satOff val="-6455"/>
            <a:lumOff val="138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Anxiety</a:t>
          </a:r>
        </a:p>
      </dsp:txBody>
      <dsp:txXfrm>
        <a:off x="5164357" y="2547986"/>
        <a:ext cx="1690829" cy="1549927"/>
      </dsp:txXfrm>
    </dsp:sp>
    <dsp:sp modelId="{4E374F7F-A0CD-4B3C-AF5B-814AAE3A0BAF}">
      <dsp:nvSpPr>
        <dsp:cNvPr id="0" name=""/>
        <dsp:cNvSpPr/>
      </dsp:nvSpPr>
      <dsp:spPr>
        <a:xfrm>
          <a:off x="2268811" y="1819990"/>
          <a:ext cx="2818049" cy="2818049"/>
        </a:xfrm>
        <a:prstGeom prst="ellipse">
          <a:avLst/>
        </a:prstGeom>
        <a:solidFill>
          <a:schemeClr val="accent6">
            <a:shade val="80000"/>
            <a:alpha val="50000"/>
            <a:hueOff val="321280"/>
            <a:satOff val="-12909"/>
            <a:lumOff val="27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PTSD</a:t>
          </a:r>
        </a:p>
      </dsp:txBody>
      <dsp:txXfrm>
        <a:off x="2534177" y="2547986"/>
        <a:ext cx="1690829" cy="15499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F5798-7421-4B63-A5D6-A802AB023AC6}">
      <dsp:nvSpPr>
        <dsp:cNvPr id="0" name=""/>
        <dsp:cNvSpPr/>
      </dsp:nvSpPr>
      <dsp:spPr>
        <a:xfrm>
          <a:off x="3285657" y="58709"/>
          <a:ext cx="2818049" cy="2818049"/>
        </a:xfrm>
        <a:prstGeom prst="ellipse">
          <a:avLst/>
        </a:prstGeom>
        <a:solidFill>
          <a:schemeClr val="accent6">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 Depression</a:t>
          </a:r>
        </a:p>
      </dsp:txBody>
      <dsp:txXfrm>
        <a:off x="3661397" y="551868"/>
        <a:ext cx="2066569" cy="1268122"/>
      </dsp:txXfrm>
    </dsp:sp>
    <dsp:sp modelId="{CDBE7733-25CA-4D6E-80B7-D69DF8E2421C}">
      <dsp:nvSpPr>
        <dsp:cNvPr id="0" name=""/>
        <dsp:cNvSpPr/>
      </dsp:nvSpPr>
      <dsp:spPr>
        <a:xfrm>
          <a:off x="4302503" y="1819990"/>
          <a:ext cx="2818049" cy="2818049"/>
        </a:xfrm>
        <a:prstGeom prst="ellipse">
          <a:avLst/>
        </a:prstGeom>
        <a:solidFill>
          <a:schemeClr val="accent6">
            <a:shade val="80000"/>
            <a:alpha val="50000"/>
            <a:hueOff val="160640"/>
            <a:satOff val="-6455"/>
            <a:lumOff val="138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Anxiety</a:t>
          </a:r>
        </a:p>
      </dsp:txBody>
      <dsp:txXfrm>
        <a:off x="5164357" y="2547986"/>
        <a:ext cx="1690829" cy="1549927"/>
      </dsp:txXfrm>
    </dsp:sp>
    <dsp:sp modelId="{4E374F7F-A0CD-4B3C-AF5B-814AAE3A0BAF}">
      <dsp:nvSpPr>
        <dsp:cNvPr id="0" name=""/>
        <dsp:cNvSpPr/>
      </dsp:nvSpPr>
      <dsp:spPr>
        <a:xfrm>
          <a:off x="2286058" y="1813367"/>
          <a:ext cx="2818049" cy="2818049"/>
        </a:xfrm>
        <a:prstGeom prst="ellipse">
          <a:avLst/>
        </a:prstGeom>
        <a:solidFill>
          <a:schemeClr val="accent6">
            <a:shade val="80000"/>
            <a:alpha val="50000"/>
            <a:hueOff val="321280"/>
            <a:satOff val="-12909"/>
            <a:lumOff val="27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PTSD</a:t>
          </a:r>
        </a:p>
      </dsp:txBody>
      <dsp:txXfrm>
        <a:off x="2551424" y="2541363"/>
        <a:ext cx="1690829" cy="15499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CB0C71-D64B-41BD-BBCB-D751DF0CA231}"/>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B1486E21-2B67-4652-A842-E3C11B932B87}" type="datetimeFigureOut">
              <a:rPr lang="en-US" smtClean="0"/>
              <a:t>8/29/2022</a:t>
            </a:fld>
            <a:endParaRPr lang="en-US"/>
          </a:p>
        </p:txBody>
      </p:sp>
      <p:sp>
        <p:nvSpPr>
          <p:cNvPr id="5" name="Slide Number Placeholder 4">
            <a:extLst>
              <a:ext uri="{FF2B5EF4-FFF2-40B4-BE49-F238E27FC236}">
                <a16:creationId xmlns:a16="http://schemas.microsoft.com/office/drawing/2014/main" id="{A7EBA64D-2FED-4035-9829-F60C6B6CC1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1C6D2-9B3E-4DDD-ABBC-17A92D77648E}" type="slidenum">
              <a:rPr lang="en-US" smtClean="0"/>
              <a:t>‹#›</a:t>
            </a:fld>
            <a:endParaRPr lang="en-US"/>
          </a:p>
        </p:txBody>
      </p:sp>
      <p:sp>
        <p:nvSpPr>
          <p:cNvPr id="8" name="Footer Placeholder 7">
            <a:extLst>
              <a:ext uri="{FF2B5EF4-FFF2-40B4-BE49-F238E27FC236}">
                <a16:creationId xmlns:a16="http://schemas.microsoft.com/office/drawing/2014/main" id="{556DBF51-4ABB-4DFB-B22C-A1EA289E69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pic>
        <p:nvPicPr>
          <p:cNvPr id="10" name="Picture 9">
            <a:extLst>
              <a:ext uri="{FF2B5EF4-FFF2-40B4-BE49-F238E27FC236}">
                <a16:creationId xmlns:a16="http://schemas.microsoft.com/office/drawing/2014/main" id="{EABE48CB-E348-49C3-9887-979B4A7E7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3884613" cy="1026689"/>
          </a:xfrm>
          <a:prstGeom prst="rect">
            <a:avLst/>
          </a:prstGeom>
        </p:spPr>
      </p:pic>
    </p:spTree>
    <p:extLst>
      <p:ext uri="{BB962C8B-B14F-4D97-AF65-F5344CB8AC3E}">
        <p14:creationId xmlns:p14="http://schemas.microsoft.com/office/powerpoint/2010/main" val="85305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49AB168A-D0A4-49D0-B240-B4EE8635485D}"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Slide Number Placeholder 7">
            <a:extLst>
              <a:ext uri="{FF2B5EF4-FFF2-40B4-BE49-F238E27FC236}">
                <a16:creationId xmlns:a16="http://schemas.microsoft.com/office/drawing/2014/main" id="{7809C4A4-A405-4771-8245-7525E65E8A1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098B9-E14D-4218-8D9A-7EB382175B19}" type="slidenum">
              <a:rPr lang="en-US" smtClean="0"/>
              <a:t>‹#›</a:t>
            </a:fld>
            <a:endParaRPr lang="en-US"/>
          </a:p>
        </p:txBody>
      </p:sp>
      <p:pic>
        <p:nvPicPr>
          <p:cNvPr id="10" name="Picture 9">
            <a:extLst>
              <a:ext uri="{FF2B5EF4-FFF2-40B4-BE49-F238E27FC236}">
                <a16:creationId xmlns:a16="http://schemas.microsoft.com/office/drawing/2014/main" id="{C038A7BE-4A71-4853-90FA-1B193BC04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03" y="37721"/>
            <a:ext cx="5378220" cy="799563"/>
          </a:xfrm>
          <a:prstGeom prst="rect">
            <a:avLst/>
          </a:prstGeom>
        </p:spPr>
      </p:pic>
    </p:spTree>
    <p:extLst>
      <p:ext uri="{BB962C8B-B14F-4D97-AF65-F5344CB8AC3E}">
        <p14:creationId xmlns:p14="http://schemas.microsoft.com/office/powerpoint/2010/main" val="3599546104"/>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mhsa.gov/child-trauma/recognizing-and-treating-child-traumatic-stres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pa.org/topics/trauma/stres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amhsa.gov/child-trauma/recognizing-and-treating-child-traumatic-stress" TargetMode="External"/><Relationship Id="rId4" Type="http://schemas.openxmlformats.org/officeDocument/2006/relationships/hyperlink" Target="https://istss.org/public-resources/trauma-basics/covid-19-traumatic-stressor-or-stres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TRAUMATIC STRESS 1. Trauma</a:t>
            </a:r>
            <a:r>
              <a:rPr lang="en-US" baseline="0" dirty="0"/>
              <a:t> exposure and their subsequent responses  </a:t>
            </a:r>
            <a:endParaRPr lang="en-US" dirty="0"/>
          </a:p>
          <a:p>
            <a:r>
              <a:rPr lang="en-US" b="0" dirty="0">
                <a:cs typeface="Calibri"/>
              </a:rPr>
              <a:t>Level: </a:t>
            </a:r>
            <a:r>
              <a:rPr lang="en-US" sz="1200" dirty="0">
                <a:cs typeface="Calibri"/>
              </a:rPr>
              <a:t>Beginner/Intermediate/Clinical</a:t>
            </a:r>
            <a:endParaRPr lang="en-US" dirty="0"/>
          </a:p>
          <a:p>
            <a:pPr marL="171450" indent="-171450">
              <a:buFont typeface="Arial" panose="020B0604020202020204" pitchFamily="34" charset="0"/>
              <a:buChar char="•"/>
            </a:pPr>
            <a:endParaRPr lang="en-US" baseline="0" dirty="0"/>
          </a:p>
          <a:p>
            <a:r>
              <a:rPr lang="en-US" b="1" dirty="0">
                <a:cs typeface="Calibri"/>
              </a:rPr>
              <a:t>Discussion</a:t>
            </a:r>
            <a:endParaRPr lang="en-US" b="1" dirty="0"/>
          </a:p>
          <a:p>
            <a:pPr marL="171450" indent="-171450">
              <a:buFont typeface="Arial" panose="020B0604020202020204" pitchFamily="34" charset="0"/>
              <a:buChar char="•"/>
            </a:pPr>
            <a:r>
              <a:rPr lang="en-US" dirty="0"/>
              <a:t>Stressful events are COMMON and involve undesirable, unplanned, abnormal, and/or uncontrollable experiences that threaten our day-to-day functioning. (International Society for Stress Studies, 2021) </a:t>
            </a:r>
            <a:endParaRPr lang="en-US" dirty="0">
              <a:cs typeface="Calibri"/>
            </a:endParaRPr>
          </a:p>
          <a:p>
            <a:pPr marL="171450" indent="-171450">
              <a:buFont typeface="Arial" panose="020B0604020202020204" pitchFamily="34" charset="0"/>
              <a:buChar char="•"/>
            </a:pPr>
            <a:r>
              <a:rPr lang="en-US" b="0" dirty="0">
                <a:cs typeface="Calibri"/>
              </a:rPr>
              <a:t>Traumatic Stress definition</a:t>
            </a:r>
            <a:r>
              <a:rPr lang="en-US" dirty="0">
                <a:cs typeface="Calibri"/>
              </a:rPr>
              <a:t>: Occurs when these stressful events overwhelm one's ability to cope (SAMHSA, 2021).</a:t>
            </a:r>
          </a:p>
          <a:p>
            <a:pPr marL="171450" indent="-171450">
              <a:buFont typeface="Arial" panose="020B0604020202020204" pitchFamily="34" charset="0"/>
              <a:buChar char="•"/>
            </a:pPr>
            <a:endParaRPr lang="en-US" dirty="0">
              <a:cs typeface="Calibri"/>
            </a:endParaRPr>
          </a:p>
          <a:p>
            <a:r>
              <a:rPr lang="en-US" b="1" dirty="0">
                <a:cs typeface="Calibri"/>
              </a:rPr>
              <a:t>Examples</a:t>
            </a:r>
            <a:r>
              <a:rPr lang="en-US" dirty="0">
                <a:cs typeface="Calibri"/>
              </a:rPr>
              <a:t> of signs of traumatic stress: sadness, feeling nervous, jumpy, or on high alert, irritability or anger, difficulty sleeping, relationship problems, intrusive thoughts, flashbacks, or nightmares, trouble feelings positive emotions, and avoiding people, places, or thoughts associated with the traumatic event. (American Psychological Association, 2019).</a:t>
            </a:r>
          </a:p>
          <a:p>
            <a:endParaRPr lang="en-US" dirty="0">
              <a:cs typeface="Calibri"/>
            </a:endParaRPr>
          </a:p>
          <a:p>
            <a:pPr algn="l">
              <a:buFont typeface="Arial" panose="020B0604020202020204" pitchFamily="34" charset="0"/>
              <a:buNone/>
            </a:pPr>
            <a:r>
              <a:rPr lang="en-US" b="1" dirty="0">
                <a:cs typeface="Calibri"/>
              </a:rPr>
              <a:t>Examples</a:t>
            </a:r>
            <a:r>
              <a:rPr lang="en-US" dirty="0">
                <a:cs typeface="Calibri"/>
              </a:rPr>
              <a:t> of events that may create traumatic stress: </a:t>
            </a:r>
            <a:r>
              <a:rPr lang="en-US" b="0" i="0" dirty="0">
                <a:solidFill>
                  <a:srgbClr val="707070"/>
                </a:solidFill>
                <a:effectLst/>
                <a:latin typeface="Open Sans" panose="020B0606030504020204" pitchFamily="34" charset="0"/>
              </a:rPr>
              <a:t>Sexual or physical abuse or assault, Serious vehicle accidents, Combat or war zone exposure, Serious medical events, Seeing death or dead bodies, including while at work, Unexpected death of a loved one, Natural disasters, Arson or house fires, Torture, Domestic violence, Witnessing or experiencing violence, such as a homicide or suicide, Terrorism or mass violence (ISTSS)</a:t>
            </a:r>
          </a:p>
          <a:p>
            <a:pPr marL="171450" indent="-171450">
              <a:buFont typeface="Arial" panose="020B0604020202020204" pitchFamily="34" charset="0"/>
              <a:buChar char="•"/>
            </a:pPr>
            <a:endParaRPr lang="en-US" baseline="0" dirty="0"/>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International Society for Traumatic Stress Studies [ISTSS]. (n.d.). Trauma During Adulthood. https://istss.org/public-resources/trauma-basics/trauma-during-adulthood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SAMHSA</a:t>
            </a:r>
            <a:r>
              <a:rPr lang="en-US" dirty="0">
                <a:cs typeface="Calibri"/>
              </a:rPr>
              <a:t>. (2021, Nov 5). </a:t>
            </a:r>
            <a:r>
              <a:rPr lang="en-US" dirty="0"/>
              <a:t>Recognizing and Treating Child Traumatic Stress. </a:t>
            </a:r>
            <a:r>
              <a:rPr lang="en-US" dirty="0">
                <a:hlinkClick r:id="rId3"/>
              </a:rPr>
              <a:t>https://www.samhsa.gov/child-trauma/recognizing-and-treating-child-traumatic-stress</a:t>
            </a:r>
            <a:endParaRPr lang="en-US" dirty="0">
              <a:cs typeface="Calibri"/>
            </a:endParaRPr>
          </a:p>
          <a:p>
            <a:endParaRPr lang="en-US"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1</a:t>
            </a:fld>
            <a:endParaRPr lang="en-US"/>
          </a:p>
        </p:txBody>
      </p:sp>
    </p:spTree>
    <p:extLst>
      <p:ext uri="{BB962C8B-B14F-4D97-AF65-F5344CB8AC3E}">
        <p14:creationId xmlns:p14="http://schemas.microsoft.com/office/powerpoint/2010/main" val="358261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EFFECTS OF TRAUMA: Common Diagnoses. </a:t>
            </a:r>
          </a:p>
          <a:p>
            <a:r>
              <a:rPr lang="en-US" b="0" dirty="0">
                <a:cs typeface="Calibri"/>
              </a:rPr>
              <a:t>Level: </a:t>
            </a:r>
            <a:r>
              <a:rPr lang="en-US" sz="1200" dirty="0">
                <a:cs typeface="Calibri"/>
              </a:rPr>
              <a:t>Intermediate/Clinical</a:t>
            </a:r>
            <a:endParaRPr lang="en-US"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Intermediate/Clinical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Trauma exposure or traumatic stress does not always result in a mental health diagnosis, and when it does, is not always PTSD. (The Institute on Trauma and Trauma-Informed Care, 2021). So, we can’t assume a PTSD diagnosis just because traumatic stress has occurred.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can see on the slide, some symptoms can be common between diagnoses. </a:t>
            </a:r>
          </a:p>
          <a:p>
            <a:endParaRPr lang="en-US" b="1" dirty="0">
              <a:cs typeface="Calibri"/>
            </a:endParaRPr>
          </a:p>
          <a:p>
            <a:r>
              <a:rPr lang="en-US" b="1" dirty="0">
                <a:cs typeface="Calibri"/>
              </a:rPr>
              <a:t>Question:</a:t>
            </a:r>
            <a:r>
              <a:rPr lang="en-US" dirty="0">
                <a:cs typeface="Calibri"/>
              </a:rPr>
              <a:t> </a:t>
            </a:r>
            <a:r>
              <a:rPr lang="en-US" dirty="0"/>
              <a:t>Can you think of any other purposes that a diagnosis may provide? Possible answers: sense of community, insurance, medications, what else?</a:t>
            </a:r>
            <a:endParaRPr lang="en-US" dirty="0">
              <a:cs typeface="Calibri"/>
            </a:endParaRPr>
          </a:p>
          <a:p>
            <a:r>
              <a:rPr lang="en-US" b="1" dirty="0">
                <a:cs typeface="Calibri"/>
              </a:rPr>
              <a:t>Question:</a:t>
            </a:r>
            <a:r>
              <a:rPr lang="en-US" dirty="0">
                <a:cs typeface="Calibri"/>
              </a:rPr>
              <a:t> </a:t>
            </a:r>
            <a:r>
              <a:rPr lang="en-US" u="sng" dirty="0"/>
              <a:t>Diagnoses are therapists' guides to providing evidence-based practices and clients' opportunity to access medications. What are some downfalls of diagnoses? Follow-up: Are diagnoses more functional or harmful?</a:t>
            </a:r>
            <a:endParaRPr lang="en-US" u="sng" dirty="0">
              <a:cs typeface="Calibri"/>
            </a:endParaRPr>
          </a:p>
          <a:p>
            <a:endParaRPr lang="en-US" dirty="0"/>
          </a:p>
          <a:p>
            <a:endParaRPr lang="en-US" dirty="0"/>
          </a:p>
          <a:p>
            <a:r>
              <a:rPr lang="en-US" b="1" dirty="0"/>
              <a:t>Sources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Institute on Trauma and Trauma-Informed Care. (2021, October). Trauma-Informed Organizational Change Manual. University at Buffalo School of Social Work. http://socialwork.buffalo.edu/social-research/institutes-centers/institute-on-trauma-and-trauma-informed-care/Trauma-Informed-Organizational-Change-Manual0.html</a:t>
            </a:r>
          </a:p>
          <a:p>
            <a:pPr marL="171450" indent="-171450">
              <a:buFont typeface="Arial" panose="020B0604020202020204" pitchFamily="34" charset="0"/>
              <a:buChar char="•"/>
            </a:pPr>
            <a:r>
              <a:rPr lang="en-US" dirty="0">
                <a:cs typeface="Calibri"/>
              </a:rPr>
              <a:t>National Alliance on Mental Illness [NAMI]. (2017, Dec). Anxiety Disorders. https://nami.org/About-Mental-Illness/Mental-Health-Conditions/Anxiety-Disorders</a:t>
            </a:r>
          </a:p>
          <a:p>
            <a:pPr marL="171450" indent="-171450">
              <a:buFont typeface="Arial" panose="020B0604020202020204" pitchFamily="34" charset="0"/>
              <a:buChar char="•"/>
            </a:pPr>
            <a:r>
              <a:rPr lang="en-US" dirty="0">
                <a:cs typeface="Calibri"/>
              </a:rPr>
              <a:t>National Alliance on Mental Illness [NAMI]. (2017, Aug). Depression. https://nami.org/About-Mental-Illness/Mental-Health-Conditions/Depression</a:t>
            </a:r>
          </a:p>
          <a:p>
            <a:pPr marL="171450" indent="-171450">
              <a:buFont typeface="Arial" panose="020B0604020202020204" pitchFamily="34" charset="0"/>
              <a:buChar char="•"/>
            </a:pPr>
            <a:r>
              <a:rPr lang="en-US" dirty="0">
                <a:cs typeface="Calibri"/>
              </a:rPr>
              <a:t>National Institute of Mental Health [NIH]. (2019, May). </a:t>
            </a:r>
            <a:r>
              <a:rPr lang="en-US" dirty="0"/>
              <a:t>Post-Traumatic Stress Disorder. https://www.nimh.nih.gov/health/topics/post-traumatic-stress-disorder-ptsd</a:t>
            </a:r>
          </a:p>
        </p:txBody>
      </p:sp>
      <p:sp>
        <p:nvSpPr>
          <p:cNvPr id="4" name="Slide Number Placeholder 3"/>
          <p:cNvSpPr>
            <a:spLocks noGrp="1"/>
          </p:cNvSpPr>
          <p:nvPr>
            <p:ph type="sldNum" sz="quarter" idx="5"/>
          </p:nvPr>
        </p:nvSpPr>
        <p:spPr/>
        <p:txBody>
          <a:bodyPr/>
          <a:lstStyle/>
          <a:p>
            <a:fld id="{687098B9-E14D-4218-8D9A-7EB382175B19}" type="slidenum">
              <a:rPr lang="en-US" smtClean="0"/>
              <a:t>10</a:t>
            </a:fld>
            <a:endParaRPr lang="en-US"/>
          </a:p>
        </p:txBody>
      </p:sp>
    </p:spTree>
    <p:extLst>
      <p:ext uri="{BB962C8B-B14F-4D97-AF65-F5344CB8AC3E}">
        <p14:creationId xmlns:p14="http://schemas.microsoft.com/office/powerpoint/2010/main" val="4195138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TRAUMA: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cs typeface="Calibri"/>
              </a:rPr>
              <a:t>Level: </a:t>
            </a:r>
            <a:r>
              <a:rPr lang="en-US" sz="1200" dirty="0">
                <a:cs typeface="Calibri"/>
              </a:rPr>
              <a:t>Intermediate/Clinical</a:t>
            </a:r>
            <a:endParaRPr lang="en-US" b="0" dirty="0">
              <a:cs typeface="Calibri"/>
            </a:endParaRPr>
          </a:p>
          <a:p>
            <a:endParaRPr lang="en-US" dirty="0"/>
          </a:p>
          <a:p>
            <a:r>
              <a:rPr lang="en-US" b="1" dirty="0"/>
              <a:t>Discussion</a:t>
            </a:r>
            <a:r>
              <a:rPr lang="en-US" dirty="0"/>
              <a:t> </a:t>
            </a:r>
          </a:p>
          <a:p>
            <a:pPr marL="171450" indent="-171450">
              <a:buFont typeface="Arial" panose="020B0604020202020204" pitchFamily="34" charset="0"/>
              <a:buChar char="•"/>
            </a:pPr>
            <a:r>
              <a:rPr lang="en-US" dirty="0"/>
              <a:t>You can experience trauma, but when that trauma occurs</a:t>
            </a:r>
            <a:r>
              <a:rPr lang="en-US" baseline="0" dirty="0"/>
              <a:t> and is caused by people who should be caring for you, that takes it to the next level. People don’t generally think about the significance of trauma that is inflicted by people who are supposed to care for you.</a:t>
            </a:r>
          </a:p>
          <a:p>
            <a:pPr marL="171450" indent="-171450">
              <a:buFont typeface="Arial" panose="020B0604020202020204" pitchFamily="34" charset="0"/>
              <a:buChar char="•"/>
            </a:pPr>
            <a:r>
              <a:rPr lang="en-US" baseline="0" dirty="0"/>
              <a:t>Complex Trauma definition: CPTSD: describes children’s exposure to prolonged and or multiple traumatic events, usually interpersonal and invasive in nature, and the long-term impact of that exposure (</a:t>
            </a:r>
            <a:r>
              <a:rPr lang="en-US" b="0" i="0" dirty="0">
                <a:effectLst/>
                <a:latin typeface="Arial" panose="020B0604020202020204" pitchFamily="34" charset="0"/>
              </a:rPr>
              <a:t>NCTSN, 2016)</a:t>
            </a:r>
          </a:p>
          <a:p>
            <a:endParaRPr lang="en-US" baseline="0" dirty="0"/>
          </a:p>
          <a:p>
            <a:r>
              <a:rPr lang="en-US" b="1" baseline="0" dirty="0"/>
              <a:t>Case Study: </a:t>
            </a:r>
          </a:p>
          <a:p>
            <a:r>
              <a:rPr lang="en-US" b="0" baseline="0" dirty="0"/>
              <a:t>Daniel is a student </a:t>
            </a:r>
            <a:r>
              <a:rPr lang="en-US" b="0" i="1" baseline="0" dirty="0"/>
              <a:t>in your class/on your advising caseload/in your residence hall/etc</a:t>
            </a:r>
            <a:r>
              <a:rPr lang="en-US" b="0" baseline="0" dirty="0"/>
              <a:t>. He looks just like any other university student… he wears his backpack, hangs out with friends, and goes to class. However, Daniel has a long trauma history, beginning with his removal from his mother’s custody at birth due to doctors finding methamphetamine in the infant’s blood upon birth, indicating maternal substance use during pregnancy. Daniel bounced through the foster care system throughout his childhood where he experienced many forms of abuse and neglect by many different people deemed to be his caregivers. He attended school but faced bullying due to his unstable home life, dirty clothes, and isolation. Over the adversities, including intermediate stints of homelessness throughout high school and a lack of stability at home, he performed well in his grades during high school and was accepted to and enrolled at MSU. </a:t>
            </a:r>
          </a:p>
          <a:p>
            <a:r>
              <a:rPr lang="en-US" b="0" baseline="0" dirty="0"/>
              <a:t>Today, Daniel appears to be a typical college student. His grades are average, and he seeks assistance from CAPS for depression and anxiety symptoms. Daniel has connected with FAME (Fostering Academics Mentoring Excellence) at MSU, which welcomes former foster youth into a community and provides services for those students at MSU. </a:t>
            </a:r>
          </a:p>
          <a:p>
            <a:r>
              <a:rPr lang="en-US" b="1" baseline="0" dirty="0"/>
              <a:t>Discussion questions: </a:t>
            </a:r>
          </a:p>
          <a:p>
            <a:pPr marL="171450" indent="-171450">
              <a:buFont typeface="Arial" panose="020B0604020202020204" pitchFamily="34" charset="0"/>
              <a:buChar char="•"/>
            </a:pPr>
            <a:r>
              <a:rPr lang="en-US" b="0" baseline="0" dirty="0"/>
              <a:t>What is an indicator he is struggling?</a:t>
            </a:r>
          </a:p>
          <a:p>
            <a:pPr marL="171450" indent="-171450">
              <a:buFont typeface="Arial" panose="020B0604020202020204" pitchFamily="34" charset="0"/>
              <a:buChar char="•"/>
            </a:pPr>
            <a:r>
              <a:rPr lang="en-US" b="0" baseline="0" dirty="0"/>
              <a:t>What might you watch for in students like Daniel or students in general?</a:t>
            </a:r>
          </a:p>
          <a:p>
            <a:r>
              <a:rPr lang="en-US" b="1" baseline="0" dirty="0"/>
              <a:t>Takeaway: </a:t>
            </a:r>
            <a:r>
              <a:rPr lang="en-US" sz="1800" b="0" i="0" u="none" strike="noStrike" dirty="0">
                <a:solidFill>
                  <a:srgbClr val="000000"/>
                </a:solidFill>
                <a:effectLst/>
                <a:latin typeface="Calibri" panose="020F0502020204030204" pitchFamily="34" charset="0"/>
              </a:rPr>
              <a:t>Consider that Daniels background and history are not something that you are likely to know about.  There are many Daniels in our campus community.  They may or may not have special needs, and if they do they may or may not have advocates. Understanding trauma informed approaches consider that every member of our community may have history similar to Daniel’s.  </a:t>
            </a:r>
            <a:r>
              <a:rPr lang="en-US" sz="1800" b="0" i="0" dirty="0">
                <a:solidFill>
                  <a:srgbClr val="000000"/>
                </a:solidFill>
                <a:effectLst/>
                <a:latin typeface="Calibri" panose="020F0502020204030204" pitchFamily="34" charset="0"/>
              </a:rPr>
              <a:t>​</a:t>
            </a:r>
          </a:p>
          <a:p>
            <a:endParaRPr lang="en-US" baseline="0" dirty="0"/>
          </a:p>
          <a:p>
            <a:r>
              <a:rPr lang="en-US" b="1" baseline="0" dirty="0"/>
              <a:t>Sources</a:t>
            </a:r>
            <a:r>
              <a:rPr lang="en-US" baseline="0" dirty="0"/>
              <a:t>: </a:t>
            </a:r>
          </a:p>
          <a:p>
            <a:pPr marL="171450" indent="-171450">
              <a:buFont typeface="Arial" panose="020B0604020202020204" pitchFamily="34" charset="0"/>
              <a:buChar char="•"/>
            </a:pPr>
            <a:r>
              <a:rPr lang="en-US" baseline="0" dirty="0"/>
              <a:t>The National Child Traumatic Stress Network [NCTSN]. (n.d.). Complex Trauma. https://www.nctsn.org/what-is-child-trauma/trauma-types/complex-trauma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Sourced from: Kelley </a:t>
            </a:r>
            <a:r>
              <a:rPr lang="en-US" dirty="0" err="1">
                <a:cs typeface="Calibri"/>
              </a:rPr>
              <a:t>Blanck</a:t>
            </a:r>
            <a:r>
              <a:rPr lang="en-US" dirty="0">
                <a:cs typeface="Calibri"/>
              </a:rPr>
              <a:t>, LMSW “Understanding Trauma” Presentation</a:t>
            </a:r>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11</a:t>
            </a:fld>
            <a:endParaRPr lang="en-US"/>
          </a:p>
        </p:txBody>
      </p:sp>
    </p:spTree>
    <p:extLst>
      <p:ext uri="{BB962C8B-B14F-4D97-AF65-F5344CB8AC3E}">
        <p14:creationId xmlns:p14="http://schemas.microsoft.com/office/powerpoint/2010/main" val="387061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cs typeface="Calibri"/>
              </a:rPr>
              <a:t>TRAUMA VIDEO ACTIVITY- optional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cs typeface="Calibri"/>
              </a:rPr>
              <a:t>Level: Beginner/those working with children.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cs typeface="Calibri"/>
              </a:rPr>
              <a:t>Discussion Questions: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cs typeface="Calibri"/>
              </a:rPr>
              <a:t>How did a bruise affect the student’s behavior?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cs typeface="Calibri"/>
              </a:rPr>
              <a:t>What behavior seemed different than “normal” with this child?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cs typeface="Calibri"/>
              </a:rPr>
              <a:t>What signs can we look for besides </a:t>
            </a:r>
            <a:r>
              <a:rPr lang="en-US" sz="1800" b="0" u="sng" dirty="0">
                <a:cs typeface="Calibri"/>
              </a:rPr>
              <a:t>visual</a:t>
            </a:r>
            <a:r>
              <a:rPr lang="en-US" sz="1800" b="0" dirty="0">
                <a:cs typeface="Calibri"/>
              </a:rPr>
              <a:t> indicators of something wrong in students/others?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cs typeface="Calibri"/>
              </a:rPr>
              <a:t>Possible Discussion outcomes:</a:t>
            </a:r>
          </a:p>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bruise pops up many times keeping the student from achieving a goal in the classroom. </a:t>
            </a:r>
          </a:p>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small motion by the teacher can elicit an uncomfortable experience. </a:t>
            </a:r>
          </a:p>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At the end of the day, concerning behavior is enough reason to reach out to the (adult) student or proper means. It doesn’t matter to most professionals the diagnosis or details of the trauma… its about the health and happiness of the child/student. </a:t>
            </a:r>
          </a:p>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Areas of affect: educational, social, confidence, interpersonal, feelings of safety, connectedness to peers, isolation, etc. </a:t>
            </a:r>
          </a:p>
          <a:p>
            <a:pPr marL="0" indent="0">
              <a:buFont typeface="Arial" panose="020B0604020202020204" pitchFamily="34" charset="0"/>
              <a:buNone/>
            </a:pPr>
            <a:r>
              <a:rPr lang="en-US" sz="1800" b="0" i="0" u="none" strike="noStrike" dirty="0">
                <a:solidFill>
                  <a:srgbClr val="000000"/>
                </a:solidFill>
                <a:effectLst/>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687098B9-E14D-4218-8D9A-7EB382175B19}" type="slidenum">
              <a:rPr lang="en-US" smtClean="0"/>
              <a:t>12</a:t>
            </a:fld>
            <a:endParaRPr lang="en-US"/>
          </a:p>
        </p:txBody>
      </p:sp>
    </p:spTree>
    <p:extLst>
      <p:ext uri="{BB962C8B-B14F-4D97-AF65-F5344CB8AC3E}">
        <p14:creationId xmlns:p14="http://schemas.microsoft.com/office/powerpoint/2010/main" val="122887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cs typeface="Calibri"/>
              </a:rPr>
              <a:t>TRAUMATIC STRESS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cs typeface="Calibri"/>
              </a:rPr>
              <a:t>Level: </a:t>
            </a:r>
            <a:r>
              <a:rPr lang="en-US" sz="1200" dirty="0">
                <a:cs typeface="Calibri"/>
              </a:rPr>
              <a:t>Beginner/Intermediate/Clinical</a:t>
            </a:r>
            <a:endParaRPr lang="en-US" b="0" dirty="0">
              <a:cs typeface="Calibri"/>
            </a:endParaRPr>
          </a:p>
          <a:p>
            <a:endParaRPr lang="en-US" b="0" dirty="0">
              <a:cs typeface="Calibri"/>
            </a:endParaRPr>
          </a:p>
          <a:p>
            <a:r>
              <a:rPr lang="en-US" b="1" dirty="0">
                <a:cs typeface="Calibri"/>
              </a:rPr>
              <a:t>Discussion</a:t>
            </a:r>
            <a:endParaRPr lang="en-US" b="1" dirty="0"/>
          </a:p>
          <a:p>
            <a:pPr marL="171450" indent="-171450">
              <a:buFont typeface="Arial" panose="020B0604020202020204" pitchFamily="34" charset="0"/>
              <a:buChar char="•"/>
            </a:pPr>
            <a:r>
              <a:rPr lang="en-US" dirty="0"/>
              <a:t>Stressful events are COMMON and involve undesirable, unplanned, abnormal, and/or uncontrollable experiences that threaten our day-to-day functioning. (International Society for Stress Studies, 2021) </a:t>
            </a:r>
            <a:endParaRPr lang="en-US" dirty="0">
              <a:cs typeface="Calibri"/>
            </a:endParaRPr>
          </a:p>
          <a:p>
            <a:pPr marL="171450" indent="-171450">
              <a:buFont typeface="Arial" panose="020B0604020202020204" pitchFamily="34" charset="0"/>
              <a:buChar char="•"/>
            </a:pPr>
            <a:r>
              <a:rPr lang="en-US" b="0" dirty="0">
                <a:cs typeface="Calibri"/>
              </a:rPr>
              <a:t>Traumatic Stress definition</a:t>
            </a:r>
            <a:r>
              <a:rPr lang="en-US" dirty="0">
                <a:cs typeface="Calibri"/>
              </a:rPr>
              <a:t>: Occurs when these stressful events overwhelm one's ability to cope (SAMHSA, 2021).</a:t>
            </a:r>
          </a:p>
          <a:p>
            <a:pPr marL="171450" indent="-171450">
              <a:buFont typeface="Arial" panose="020B0604020202020204" pitchFamily="34" charset="0"/>
              <a:buChar char="•"/>
            </a:pPr>
            <a:endParaRPr lang="en-US" dirty="0">
              <a:cs typeface="Calibri"/>
            </a:endParaRPr>
          </a:p>
          <a:p>
            <a:r>
              <a:rPr lang="en-US" b="1" dirty="0">
                <a:cs typeface="Calibri"/>
              </a:rPr>
              <a:t>Examples</a:t>
            </a:r>
            <a:r>
              <a:rPr lang="en-US" dirty="0">
                <a:cs typeface="Calibri"/>
              </a:rPr>
              <a:t> of signs of traumatic stress: sadness, feeling nervous, jumpy, or on high alert, irritability or anger, difficulty sleeping, relationship problems, intrusive thoughts, flashbacks, or nightmares, trouble feelings positive emotions, and avoiding people, places, or thoughts associated with the traumatic event. (American Psychological Association, 2019).</a:t>
            </a:r>
          </a:p>
          <a:p>
            <a:endParaRPr lang="en-US" dirty="0">
              <a:cs typeface="Calibri"/>
            </a:endParaRPr>
          </a:p>
          <a:p>
            <a:pPr algn="l">
              <a:buFont typeface="Arial" panose="020B0604020202020204" pitchFamily="34" charset="0"/>
              <a:buNone/>
            </a:pPr>
            <a:r>
              <a:rPr lang="en-US" b="1" dirty="0">
                <a:cs typeface="Calibri"/>
              </a:rPr>
              <a:t>Examples</a:t>
            </a:r>
            <a:r>
              <a:rPr lang="en-US" dirty="0">
                <a:cs typeface="Calibri"/>
              </a:rPr>
              <a:t> of events that may create traumatic stress: </a:t>
            </a:r>
            <a:r>
              <a:rPr lang="en-US" b="0" i="0" dirty="0">
                <a:solidFill>
                  <a:srgbClr val="707070"/>
                </a:solidFill>
                <a:effectLst/>
                <a:latin typeface="Open Sans" panose="020B0606030504020204" pitchFamily="34" charset="0"/>
              </a:rPr>
              <a:t>Sexual or physical abuse or assault, Serious vehicle accidents, Combat or war zone exposure, Serious medical events, Seeing death or dead bodies, including while at work, Unexpected death of a loved one, Natural disasters, Arson or house fires, Torture, Domestic violence, Witnessing or experiencing violence, such as a homicide or suicide, Terrorism or mass violence</a:t>
            </a:r>
          </a:p>
          <a:p>
            <a:r>
              <a:rPr lang="en-US" dirty="0">
                <a:cs typeface="Calibri"/>
              </a:rPr>
              <a:t> </a:t>
            </a:r>
          </a:p>
          <a:p>
            <a:endParaRPr lang="en-US" dirty="0">
              <a:cs typeface="Calibri"/>
            </a:endParaRPr>
          </a:p>
          <a:p>
            <a:r>
              <a:rPr lang="en-US" b="1" dirty="0">
                <a:cs typeface="Calibri"/>
              </a:rPr>
              <a:t>Sources: </a:t>
            </a:r>
            <a:endParaRPr lang="en-US" b="1" dirty="0"/>
          </a:p>
          <a:p>
            <a:pPr marL="171450" indent="-171450">
              <a:buFont typeface="Arial"/>
              <a:buChar char="•"/>
            </a:pPr>
            <a:r>
              <a:rPr lang="en-US" dirty="0"/>
              <a:t>American Psychological Association [APA]. (2019, Oct 30). How to cope with traumatic stress. </a:t>
            </a:r>
            <a:r>
              <a:rPr lang="en-US" dirty="0">
                <a:hlinkClick r:id="rId3"/>
              </a:rPr>
              <a:t>https://www.apa.org/topics/trauma/stress</a:t>
            </a:r>
            <a:endParaRPr lang="en-US" dirty="0"/>
          </a:p>
          <a:p>
            <a:pPr marL="171450" indent="-171450">
              <a:buFont typeface="Arial"/>
              <a:buChar char="•"/>
            </a:pPr>
            <a:r>
              <a:rPr lang="en-US" dirty="0"/>
              <a:t>International Society for Traumatic Stress Studies [ISTSS]. (2021). COVID-19: Traumatic Stressor or Stress?‎ </a:t>
            </a:r>
            <a:r>
              <a:rPr lang="en-US" dirty="0">
                <a:hlinkClick r:id="rId4"/>
              </a:rPr>
              <a:t>https://istss.org/public-resources/trauma-basics/covid-19-traumatic-stressor-or-stress</a:t>
            </a:r>
            <a:endParaRPr lang="en-US" dirty="0"/>
          </a:p>
          <a:p>
            <a:pPr marL="171450" indent="-171450">
              <a:buFont typeface="Arial"/>
              <a:buChar char="•"/>
            </a:pPr>
            <a:r>
              <a:rPr lang="en-US" dirty="0"/>
              <a:t>SAMHSA</a:t>
            </a:r>
            <a:r>
              <a:rPr lang="en-US" dirty="0">
                <a:cs typeface="Calibri"/>
              </a:rPr>
              <a:t>. (2021, Nov 5). </a:t>
            </a:r>
            <a:r>
              <a:rPr lang="en-US" dirty="0"/>
              <a:t>Recognizing and Treating Child Traumatic Stress. </a:t>
            </a:r>
            <a:r>
              <a:rPr lang="en-US" dirty="0">
                <a:hlinkClick r:id="rId5"/>
              </a:rPr>
              <a:t>https://www.samhsa.gov/child-trauma/recognizing-and-treating-child-traumatic-stress</a:t>
            </a:r>
            <a:endParaRPr lang="en-US" dirty="0">
              <a:cs typeface="Calibri"/>
            </a:endParaRP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2</a:t>
            </a:fld>
            <a:endParaRPr lang="en-US"/>
          </a:p>
        </p:txBody>
      </p:sp>
    </p:spTree>
    <p:extLst>
      <p:ext uri="{BB962C8B-B14F-4D97-AF65-F5344CB8AC3E}">
        <p14:creationId xmlns:p14="http://schemas.microsoft.com/office/powerpoint/2010/main" val="403088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cs typeface="Calibri"/>
              </a:rPr>
              <a:t>EFFECTS OF TRAUMA EXPOSURE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cs typeface="Calibri"/>
              </a:rPr>
              <a:t>Level: </a:t>
            </a:r>
            <a:r>
              <a:rPr lang="en-US" dirty="0"/>
              <a:t>Beginner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Being stuck in past survival modes after the danger is over makes it difficult to feel safe and focus in the present time.</a:t>
            </a:r>
            <a:endParaRPr lang="en-US" dirty="0">
              <a:cs typeface="Calibri" panose="020F0502020204030204"/>
            </a:endParaRPr>
          </a:p>
          <a:p>
            <a:r>
              <a:rPr lang="en-US" dirty="0"/>
              <a:t>•When a person begins to live in this state, events that may typically be only mildly irritating or intrusive or even just a challenge to be dealt with can result in overwhelming feelings of threat and dread.</a:t>
            </a:r>
          </a:p>
          <a:p>
            <a:r>
              <a:rPr lang="en-US" dirty="0"/>
              <a:t>•This disruption in the nervous system can create a host of symptoms (e.g., hyper-arousal, self-blame, dissociation, hopelessness, helplessness, depression, constriction, etc.).</a:t>
            </a:r>
          </a:p>
          <a:p>
            <a:r>
              <a:rPr lang="en-US" dirty="0"/>
              <a:t>Being Stuck in Survival Modes….</a:t>
            </a:r>
          </a:p>
          <a:p>
            <a:r>
              <a:rPr lang="en-US" dirty="0"/>
              <a:t>Based on the work of Peter Levine (SETI)</a:t>
            </a:r>
          </a:p>
          <a:p>
            <a:endParaRPr lang="en-US" dirty="0"/>
          </a:p>
          <a:p>
            <a:pPr marL="170044" indent="-170044">
              <a:buFont typeface="Arial" panose="020B0604020202020204" pitchFamily="34" charset="0"/>
              <a:buChar char="•"/>
            </a:pPr>
            <a:r>
              <a:rPr lang="en-US" dirty="0"/>
              <a:t>So you can understand why youth and adults who have experienced extreme Trauma may have a hard time thinking thru problems, making decisions, etc. Brain development is affected.</a:t>
            </a:r>
          </a:p>
          <a:p>
            <a:pPr marL="170044" indent="-170044">
              <a:buFont typeface="Arial" panose="020B0604020202020204" pitchFamily="34" charset="0"/>
              <a:buChar char="•"/>
            </a:pPr>
            <a:endParaRPr lang="en-US" dirty="0"/>
          </a:p>
          <a:p>
            <a:pPr marL="0" indent="0">
              <a:buFont typeface="Arial" panose="020B0604020202020204" pitchFamily="34" charset="0"/>
              <a:buNone/>
            </a:pPr>
            <a:r>
              <a:rPr lang="en-US" b="1" dirty="0"/>
              <a:t>Sources</a:t>
            </a:r>
          </a:p>
          <a:p>
            <a:pPr marL="170044" indent="-170044">
              <a:buFont typeface="Arial" panose="020B0604020202020204" pitchFamily="34" charset="0"/>
              <a:buChar char="•"/>
            </a:pPr>
            <a:r>
              <a:rPr lang="en-US" dirty="0"/>
              <a:t>The National Child Traumatic Stress Network [NCTSN]. (n.d.). Effects. https://www.nctsn.org/what-is-child-trauma/trauma-types/complex-trauma/effects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3</a:t>
            </a:fld>
            <a:endParaRPr lang="en-US"/>
          </a:p>
        </p:txBody>
      </p:sp>
    </p:spTree>
    <p:extLst>
      <p:ext uri="{BB962C8B-B14F-4D97-AF65-F5344CB8AC3E}">
        <p14:creationId xmlns:p14="http://schemas.microsoft.com/office/powerpoint/2010/main" val="75346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EFFECTS OF TRAUMA EXPOSURE: Interpersonal Effects ADULTS. </a:t>
            </a:r>
          </a:p>
          <a:p>
            <a:r>
              <a:rPr lang="en-US" b="0" dirty="0">
                <a:cs typeface="Calibri"/>
              </a:rPr>
              <a:t>Level: </a:t>
            </a:r>
            <a:r>
              <a:rPr lang="en-US" sz="1200" dirty="0">
                <a:cs typeface="Calibri"/>
              </a:rPr>
              <a:t>Beginner/Intermediate/Clinical</a:t>
            </a:r>
            <a:endParaRPr lang="en-US" dirty="0"/>
          </a:p>
          <a:p>
            <a:endParaRPr lang="en-US" dirty="0"/>
          </a:p>
          <a:p>
            <a:r>
              <a:rPr lang="en-US" b="1" dirty="0"/>
              <a:t>Discussion</a:t>
            </a:r>
          </a:p>
          <a:p>
            <a:pPr marL="171450" indent="-171450">
              <a:buFont typeface="Arial" panose="020B0604020202020204" pitchFamily="34" charset="0"/>
              <a:buChar char="•"/>
            </a:pPr>
            <a:r>
              <a:rPr lang="en-US" dirty="0"/>
              <a:t>It is common for traumatic events to influence reactions with one’s friends, family, coworkers, and others. (ISTSS,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Sense of safety: Survivors may feel vulnerable and even confused about what is safe, making it hard to feel confident trusting others. People may feel helpless, hurt, angry at the situation, and at a loss of control (ISTSS, 2016).</a:t>
            </a:r>
          </a:p>
          <a:p>
            <a:pPr marL="171450" indent="-171450">
              <a:buFont typeface="Arial" panose="020B0604020202020204" pitchFamily="34" charset="0"/>
              <a:buChar char="•"/>
            </a:pPr>
            <a:r>
              <a:rPr lang="en-US" dirty="0"/>
              <a:t>Sense of Self: “Trauma survivors may feel intense shame, unlovable or bad in some way, or guilty about what happened to them or about something that they did or feel that they should have done in the traumatic situation” (ISTSS, 2016). Another common experience is feeling isolated and that others cannot understand what occurred or it is too much of a burden to discuss. (ISTSS, 2016).</a:t>
            </a:r>
          </a:p>
          <a:p>
            <a:endParaRPr lang="en-US" dirty="0"/>
          </a:p>
          <a:p>
            <a:r>
              <a:rPr lang="en-US" b="1" dirty="0"/>
              <a:t>Sources: </a:t>
            </a:r>
          </a:p>
          <a:p>
            <a:pPr marL="171450" indent="-171450">
              <a:buFont typeface="Arial" panose="020B0604020202020204" pitchFamily="34" charset="0"/>
              <a:buChar char="•"/>
            </a:pPr>
            <a:r>
              <a:rPr lang="en-US" dirty="0"/>
              <a:t>International Society for Traumatic Stress Studies [ISTSS]. (2016) Trauma and Relationships. https://istss.org/ISTSS_Main/media/Documents/ISTSS_TraumaAndRelationships_FNL.pdf</a:t>
            </a:r>
          </a:p>
          <a:p>
            <a:pPr marL="171450" indent="-171450">
              <a:buFont typeface="Arial" panose="020B0604020202020204" pitchFamily="34" charset="0"/>
              <a:buChar char="•"/>
            </a:pPr>
            <a:r>
              <a:rPr lang="en-US" dirty="0"/>
              <a:t>U.S. Department of Veteran Affairs [VA]. (n.d.). Relationships. PTSD: National Center for PTSD. https://www.ptsd.va.gov/family/effect_relationships.asp</a:t>
            </a:r>
          </a:p>
        </p:txBody>
      </p:sp>
      <p:sp>
        <p:nvSpPr>
          <p:cNvPr id="4" name="Slide Number Placeholder 3"/>
          <p:cNvSpPr>
            <a:spLocks noGrp="1"/>
          </p:cNvSpPr>
          <p:nvPr>
            <p:ph type="sldNum" sz="quarter" idx="5"/>
          </p:nvPr>
        </p:nvSpPr>
        <p:spPr/>
        <p:txBody>
          <a:bodyPr/>
          <a:lstStyle/>
          <a:p>
            <a:fld id="{687098B9-E14D-4218-8D9A-7EB382175B19}" type="slidenum">
              <a:rPr lang="en-US" smtClean="0"/>
              <a:t>4</a:t>
            </a:fld>
            <a:endParaRPr lang="en-US"/>
          </a:p>
        </p:txBody>
      </p:sp>
    </p:spTree>
    <p:extLst>
      <p:ext uri="{BB962C8B-B14F-4D97-AF65-F5344CB8AC3E}">
        <p14:creationId xmlns:p14="http://schemas.microsoft.com/office/powerpoint/2010/main" val="148659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EFFECTS OF TRAUMA EXPOSURE: Interpersonal Effects CHILDREN. </a:t>
            </a:r>
          </a:p>
          <a:p>
            <a:r>
              <a:rPr lang="en-US" b="0" dirty="0">
                <a:cs typeface="Calibri"/>
              </a:rPr>
              <a:t>Level: </a:t>
            </a:r>
            <a:r>
              <a:rPr lang="en-US" sz="1200" dirty="0">
                <a:cs typeface="Calibri"/>
              </a:rPr>
              <a:t>Beginner/Intermediate/Clinical</a:t>
            </a:r>
            <a:endParaRPr lang="en-US" dirty="0"/>
          </a:p>
          <a:p>
            <a:endParaRPr lang="en-US" dirty="0"/>
          </a:p>
          <a:p>
            <a:r>
              <a:rPr lang="en-US" b="1" dirty="0"/>
              <a:t>Discussion</a:t>
            </a:r>
          </a:p>
          <a:p>
            <a:pPr marL="171450" indent="-171450">
              <a:buFont typeface="Arial" panose="020B0604020202020204" pitchFamily="34" charset="0"/>
              <a:buChar char="•"/>
            </a:pPr>
            <a:r>
              <a:rPr lang="en-US" dirty="0"/>
              <a:t>Attachments: Through attachment, children learn to trust others, regulate emotions, and interact with the world. Our primary caregiver as infants and children are the basis for early attachment. Safe relationships with strong trust elicit an understanding of one’s own value. Unstable or unpredictable relationships lead to children believing that they cannot rely on others to help them. Abusive relationships lead to children believing the world is a terrible place and not to be trusted (NCTSN, n.d.)</a:t>
            </a:r>
          </a:p>
          <a:p>
            <a:pPr marL="171450" indent="-171450">
              <a:buFont typeface="Arial" panose="020B0604020202020204" pitchFamily="34" charset="0"/>
              <a:buChar char="•"/>
            </a:pPr>
            <a:r>
              <a:rPr lang="en-US" dirty="0"/>
              <a:t>Attachments: When traumatic experiences occur early in childhood, for instance when a child is sexually abused by a trusted family member, the most basic aspects of trust and safety within a primary relationship are undermined. The disrupted earliest attachments affect that person’s ability to feel calm and to expect caring, responsive, comforting connections in adult life (ISTSS, 2016).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Emotional Responses: Children with (complex) trauma often have difficulty identifying, expressing, and managing emotions (NCTSN, n.d.). These emotions can then manifest in depression, anxiety, and anger as they internalize or externalize their experience, which may be unpredictable and even explosive. Interactions with others becomes difficult when one is in a challenging emotional state, and these individuals may feel easily triggered in mildly stressful environments with other people (NCTSN, n.d.). </a:t>
            </a:r>
          </a:p>
          <a:p>
            <a:pPr marL="171450" indent="-171450">
              <a:buFont typeface="Arial" panose="020B0604020202020204" pitchFamily="34" charset="0"/>
              <a:buChar char="•"/>
            </a:pPr>
            <a:r>
              <a:rPr lang="en-US" dirty="0"/>
              <a:t>Self Concept: </a:t>
            </a:r>
            <a:r>
              <a:rPr lang="en-US" b="0" i="0" dirty="0">
                <a:solidFill>
                  <a:srgbClr val="000000"/>
                </a:solidFill>
                <a:effectLst/>
                <a:latin typeface="Roboto" panose="02000000000000000000" pitchFamily="2" charset="0"/>
              </a:rPr>
              <a:t>Children learn their self-worth from the reactions of others, particularly those closest to them, like caregivers. Shame, guilt, low self-esteem, and a poor self-image are common among children with complex trauma histories.</a:t>
            </a:r>
            <a:r>
              <a:rPr lang="en-US" dirty="0"/>
              <a:t> (NCTSN, 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Sense of Safety: Survivors may feel vulnerable and even confused about what is safe, making it hard to feel confident trusting others. People may feel helpless, hurt, angry at the situation, and at a loss of control (ISTSS, 2016). </a:t>
            </a:r>
            <a:r>
              <a:rPr lang="en-US" b="0" i="0" dirty="0">
                <a:solidFill>
                  <a:srgbClr val="000000"/>
                </a:solidFill>
                <a:effectLst/>
                <a:latin typeface="Roboto" panose="02000000000000000000" pitchFamily="2" charset="0"/>
              </a:rPr>
              <a:t>Having learned to operate in “survival mode,” the child lives from moment-to-moment without pausing to think about, plan for, or even dream about a future.</a:t>
            </a:r>
            <a:r>
              <a:rPr lang="en-US" dirty="0"/>
              <a:t> (NCTSN, n.d.). </a:t>
            </a:r>
          </a:p>
          <a:p>
            <a:pPr marL="0" indent="0">
              <a:buFont typeface="Arial" panose="020B0604020202020204" pitchFamily="34" charset="0"/>
              <a:buNone/>
            </a:pPr>
            <a:r>
              <a:rPr lang="en-US" b="1" dirty="0"/>
              <a:t>Examples</a:t>
            </a:r>
            <a:r>
              <a:rPr lang="en-US" dirty="0"/>
              <a:t>: Examples on slide vary by age of the child (SAMHSA, 2022).</a:t>
            </a:r>
          </a:p>
          <a:p>
            <a:endParaRPr lang="en-US" dirty="0"/>
          </a:p>
          <a:p>
            <a:endParaRPr lang="en-US" dirty="0"/>
          </a:p>
          <a:p>
            <a:r>
              <a:rPr lang="en-US" b="1" dirty="0"/>
              <a:t>Sources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International Society for Traumatic Stress Studies [ISTSS]. (2016) Trauma and Relationships. https://istss.org/ISTSS_Main/media/Documents/ISTSS_TraumaAndRelationships_FNL.pdf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SAMHSA. (2022, Feb 15). Recognizing and Treating Child Traumatic Stress. https://www.samhsa.gov/child-trauma/recognizing-and-treating-child-traumatic-stress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National Child Traumatic Stress Network [NCTSN]. (n.d.). Effects. https://www.nctsn.org/what-is-child-trauma/trauma-types/complex-trauma/effects</a:t>
            </a:r>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5</a:t>
            </a:fld>
            <a:endParaRPr lang="en-US"/>
          </a:p>
        </p:txBody>
      </p:sp>
    </p:spTree>
    <p:extLst>
      <p:ext uri="{BB962C8B-B14F-4D97-AF65-F5344CB8AC3E}">
        <p14:creationId xmlns:p14="http://schemas.microsoft.com/office/powerpoint/2010/main" val="74575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EFFECTS OF TRAUMA: Triggers</a:t>
            </a:r>
          </a:p>
          <a:p>
            <a:r>
              <a:rPr lang="en-US" b="0" dirty="0">
                <a:cs typeface="Calibri"/>
              </a:rPr>
              <a:t>Level: </a:t>
            </a:r>
            <a:r>
              <a:rPr lang="en-US" sz="1200" dirty="0">
                <a:cs typeface="Calibri"/>
              </a:rPr>
              <a:t>Beginner/Intermediate/Clinical</a:t>
            </a:r>
            <a:endParaRPr lang="en-US" dirty="0"/>
          </a:p>
          <a:p>
            <a:endParaRPr lang="en-US" dirty="0"/>
          </a:p>
          <a:p>
            <a:r>
              <a:rPr lang="en-US" dirty="0"/>
              <a:t>Do</a:t>
            </a:r>
            <a:r>
              <a:rPr lang="en-US" baseline="0" dirty="0"/>
              <a:t> you have things that create memories for you?  Certain smells, situations, etc.?  We all do –They can be happy links.  But when these are linked to trauma experiences, they can create trauma reactions in those we are serving.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Sourced from: Kelley </a:t>
            </a:r>
            <a:r>
              <a:rPr lang="en-US" dirty="0" err="1">
                <a:cs typeface="Calibri"/>
              </a:rPr>
              <a:t>Blanck</a:t>
            </a:r>
            <a:r>
              <a:rPr lang="en-US" dirty="0">
                <a:cs typeface="Calibri"/>
              </a:rPr>
              <a:t>, LMSW “Understanding Trauma” Presentation</a:t>
            </a:r>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6</a:t>
            </a:fld>
            <a:endParaRPr lang="en-US"/>
          </a:p>
        </p:txBody>
      </p:sp>
    </p:spTree>
    <p:extLst>
      <p:ext uri="{BB962C8B-B14F-4D97-AF65-F5344CB8AC3E}">
        <p14:creationId xmlns:p14="http://schemas.microsoft.com/office/powerpoint/2010/main" val="390837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EFFECTS OF TRAUMA: Neurobiology </a:t>
            </a:r>
          </a:p>
          <a:p>
            <a:r>
              <a:rPr lang="en-US" b="0" dirty="0">
                <a:cs typeface="Calibri"/>
              </a:rPr>
              <a:t>Level: </a:t>
            </a:r>
            <a:r>
              <a:rPr lang="en-US" sz="1200" dirty="0">
                <a:cs typeface="Calibri"/>
              </a:rPr>
              <a:t>Beginner/Intermediate/Clinical</a:t>
            </a:r>
            <a:endParaRPr lang="en-US" dirty="0"/>
          </a:p>
          <a:p>
            <a:endParaRPr lang="en-US" dirty="0">
              <a:cs typeface="Calibri"/>
            </a:endParaRPr>
          </a:p>
          <a:p>
            <a:r>
              <a:rPr lang="en-US" b="1" dirty="0">
                <a:cs typeface="Calibri"/>
              </a:rPr>
              <a:t>Discussion</a:t>
            </a:r>
          </a:p>
          <a:p>
            <a:pPr marL="171450" indent="-171450">
              <a:buFont typeface="Arial" panose="020B0604020202020204" pitchFamily="34" charset="0"/>
              <a:buChar char="•"/>
            </a:pPr>
            <a:r>
              <a:rPr lang="en-US" dirty="0">
                <a:cs typeface="Calibri"/>
              </a:rPr>
              <a:t>These 4 effects of trauma on the brain come from the MSU Relationship Violence and Sexual Misconduct training. </a:t>
            </a:r>
            <a:r>
              <a:rPr lang="en-US" dirty="0"/>
              <a:t>The types of effects highlighted here may be caused by many forms of trauma, including trauma resulting from witnessing violence, surviving violent or sexual crimes, experiencing social injustice, being in an accident, or having combat experience. </a:t>
            </a:r>
            <a:endParaRPr lang="en-US" dirty="0">
              <a:cs typeface="Calibri"/>
            </a:endParaRPr>
          </a:p>
          <a:p>
            <a:r>
              <a:rPr lang="en-US" dirty="0"/>
              <a:t>Memory </a:t>
            </a:r>
            <a:endParaRPr lang="en-US" dirty="0">
              <a:cs typeface="Calibri"/>
            </a:endParaRPr>
          </a:p>
          <a:p>
            <a:pPr marL="171450" indent="-171450">
              <a:buFont typeface="Arial" panose="020B0604020202020204" pitchFamily="34" charset="0"/>
              <a:buChar char="•"/>
            </a:pPr>
            <a:r>
              <a:rPr lang="en-US" dirty="0"/>
              <a:t>A person who experiences trauma may hesitate when remembering an event, or remember only details like smells, sounds, or what something felt or looked like. They may also have accurate, but fragmented, memories and not be able to recall details in a linear fashion. </a:t>
            </a:r>
            <a:endParaRPr lang="en-US" dirty="0">
              <a:cs typeface="Calibri"/>
            </a:endParaRPr>
          </a:p>
          <a:p>
            <a:r>
              <a:rPr lang="en-US" dirty="0"/>
              <a:t>Emotions </a:t>
            </a:r>
            <a:endParaRPr lang="en-US" dirty="0">
              <a:cs typeface="Calibri"/>
            </a:endParaRPr>
          </a:p>
          <a:p>
            <a:pPr marL="171450" indent="-171450">
              <a:buFont typeface="Arial" panose="020B0604020202020204" pitchFamily="34" charset="0"/>
              <a:buChar char="•"/>
            </a:pPr>
            <a:r>
              <a:rPr lang="en-US" dirty="0"/>
              <a:t>During a traumatic experience, the person's body may release opiates to block physical and emotional pain. These neurobiological effects can't be controlled and may contribute to unexpected emotional reactions. For example, a person may not cry, or they could experience extreme emotional feelings (e.g., laughter, fear, or rage) while recalling an incident. </a:t>
            </a:r>
            <a:endParaRPr lang="en-US" dirty="0">
              <a:cs typeface="Calibri"/>
            </a:endParaRPr>
          </a:p>
          <a:p>
            <a:r>
              <a:rPr lang="en-US" dirty="0"/>
              <a:t>Physical Response </a:t>
            </a:r>
            <a:endParaRPr lang="en-US" dirty="0">
              <a:cs typeface="Calibri"/>
            </a:endParaRPr>
          </a:p>
          <a:p>
            <a:pPr marL="171450" indent="-171450">
              <a:buFont typeface="Arial" panose="020B0604020202020204" pitchFamily="34" charset="0"/>
              <a:buChar char="•"/>
            </a:pPr>
            <a:r>
              <a:rPr lang="en-US" dirty="0"/>
              <a:t>A person’s physical response to trauma can also be significantly impacted by neurobiological factors. Tonic immobility (or trauma-induced paralysis) is an autonomic hormonal response that causes the body to freeze in situations that provoke extreme fear. Resisting or escaping is not possible for someone experiencing this, because they do not have control over their muscle response. </a:t>
            </a:r>
            <a:endParaRPr lang="en-US" dirty="0">
              <a:cs typeface="Calibri"/>
            </a:endParaRPr>
          </a:p>
          <a:p>
            <a:r>
              <a:rPr lang="en-US" dirty="0"/>
              <a:t>Recovery </a:t>
            </a:r>
            <a:endParaRPr lang="en-US" dirty="0">
              <a:cs typeface="Calibri"/>
            </a:endParaRPr>
          </a:p>
          <a:p>
            <a:pPr marL="171450" indent="-171450">
              <a:buFont typeface="Arial" panose="020B0604020202020204" pitchFamily="34" charset="0"/>
              <a:buChar char="•"/>
            </a:pPr>
            <a:r>
              <a:rPr lang="en-US" dirty="0"/>
              <a:t>Just as each person’s experience is unique, their recovery process is as well. It may be influenced by multiple factors, such as their identities and their familiarity with or relation to the person who harmed them. Another influence on recovery is how someone expects important individuals in their lives to react and how their culture may define or react to their experience. Despite these unique elements, there are common reactions that many people share. </a:t>
            </a:r>
            <a:endParaRPr lang="en-US" dirty="0">
              <a:cs typeface="Calibri"/>
            </a:endParaRPr>
          </a:p>
          <a:p>
            <a:endParaRPr lang="en-US" dirty="0"/>
          </a:p>
          <a:p>
            <a:pPr marL="0" indent="0">
              <a:lnSpc>
                <a:spcPct val="90000"/>
              </a:lnSpc>
              <a:spcBef>
                <a:spcPts val="1000"/>
              </a:spcBef>
              <a:buFont typeface="Arial"/>
              <a:buNone/>
            </a:pPr>
            <a:endParaRPr lang="en-US" dirty="0">
              <a:cs typeface="Calibri"/>
            </a:endParaRPr>
          </a:p>
          <a:p>
            <a:pPr>
              <a:lnSpc>
                <a:spcPct val="90000"/>
              </a:lnSpc>
              <a:spcBef>
                <a:spcPts val="1000"/>
              </a:spcBef>
            </a:pPr>
            <a:r>
              <a:rPr lang="en-US" dirty="0">
                <a:cs typeface="Calibri"/>
              </a:rPr>
              <a:t>Sources: </a:t>
            </a:r>
          </a:p>
          <a:p>
            <a:pPr marL="171450" indent="-171450">
              <a:lnSpc>
                <a:spcPct val="90000"/>
              </a:lnSpc>
              <a:spcBef>
                <a:spcPts val="1000"/>
              </a:spcBef>
              <a:buFont typeface="Arial"/>
              <a:buChar char="•"/>
            </a:pPr>
            <a:r>
              <a:rPr lang="en-US" dirty="0"/>
              <a:t>Michigan State University Prevention, Outreach, and Education Department. Relationship Violence Sexual Misconduct. </a:t>
            </a:r>
          </a:p>
          <a:p>
            <a:r>
              <a:rPr lang="en-US" dirty="0"/>
              <a:t>  </a:t>
            </a:r>
            <a:endParaRPr lang="en-US" dirty="0">
              <a:cs typeface="Calibri"/>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7</a:t>
            </a:fld>
            <a:endParaRPr lang="en-US"/>
          </a:p>
        </p:txBody>
      </p:sp>
    </p:spTree>
    <p:extLst>
      <p:ext uri="{BB962C8B-B14F-4D97-AF65-F5344CB8AC3E}">
        <p14:creationId xmlns:p14="http://schemas.microsoft.com/office/powerpoint/2010/main" val="32213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EFFECTS OF TRAUMA: Neurobiology </a:t>
            </a:r>
          </a:p>
          <a:p>
            <a:r>
              <a:rPr lang="en-US" b="0" dirty="0">
                <a:cs typeface="Calibri"/>
              </a:rPr>
              <a:t>Level: </a:t>
            </a:r>
            <a:r>
              <a:rPr lang="en-US" sz="1200" dirty="0">
                <a:cs typeface="Calibri"/>
              </a:rPr>
              <a:t>Beginner/Intermediate/Clinical</a:t>
            </a:r>
            <a:endParaRPr lang="en-US" dirty="0"/>
          </a:p>
          <a:p>
            <a:endParaRPr lang="en-US" b="0" i="0" dirty="0">
              <a:effectLst/>
              <a:latin typeface="Times New Roman" panose="02020603050405020304" pitchFamily="18" charset="0"/>
            </a:endParaRPr>
          </a:p>
          <a:p>
            <a:r>
              <a:rPr lang="en-US" b="1" i="0" dirty="0">
                <a:effectLst/>
                <a:latin typeface="Times New Roman" panose="02020603050405020304" pitchFamily="18" charset="0"/>
              </a:rPr>
              <a:t>Discussion</a:t>
            </a:r>
          </a:p>
          <a:p>
            <a:r>
              <a:rPr lang="en-US" b="1" i="0" dirty="0">
                <a:effectLst/>
                <a:latin typeface="Times New Roman"/>
                <a:cs typeface="Times New Roman"/>
              </a:rPr>
              <a:t>Childhood adversity</a:t>
            </a:r>
            <a:r>
              <a:rPr lang="en-US" b="0" i="0" dirty="0">
                <a:effectLst/>
                <a:latin typeface="Times New Roman"/>
                <a:cs typeface="Times New Roman"/>
              </a:rPr>
              <a:t> – physiological changes to the developing brain – cognitive losses and delays in physical, emotional and social development the interferes with learning </a:t>
            </a:r>
            <a:r>
              <a:rPr lang="en-US" b="0" i="0" dirty="0">
                <a:effectLst/>
                <a:latin typeface="Arial"/>
                <a:cs typeface="Arial"/>
              </a:rPr>
              <a:t>(Burke, Hellman, Scott, Weems, &amp; Carrion, 2011)</a:t>
            </a:r>
            <a:r>
              <a:rPr lang="en-US" dirty="0">
                <a:latin typeface="Arial"/>
                <a:cs typeface="Arial"/>
              </a:rPr>
              <a:t> </a:t>
            </a:r>
            <a:r>
              <a:rPr lang="en-US" b="0" i="0" dirty="0">
                <a:effectLst/>
                <a:latin typeface="Arial"/>
                <a:cs typeface="Arial"/>
              </a:rPr>
              <a:t> sensory processing (</a:t>
            </a:r>
            <a:r>
              <a:rPr lang="de-DE" b="0" i="0" dirty="0">
                <a:effectLst/>
                <a:latin typeface="Arial"/>
                <a:cs typeface="Arial"/>
              </a:rPr>
              <a:t>Streeck-Fischer &amp; van der Kolk, 2000) social relationships (v</a:t>
            </a:r>
            <a:r>
              <a:rPr lang="en-US" b="0" i="0" dirty="0">
                <a:effectLst/>
                <a:latin typeface="Arial"/>
                <a:cs typeface="Arial"/>
              </a:rPr>
              <a:t>an der Kolk, 2003)</a:t>
            </a:r>
            <a:r>
              <a:rPr lang="de-DE" b="0" i="0" dirty="0">
                <a:effectLst/>
                <a:latin typeface="Arial"/>
                <a:cs typeface="Arial"/>
              </a:rPr>
              <a:t> and engagement in school (harvard, 2007</a:t>
            </a:r>
            <a:r>
              <a:rPr lang="de-DE" dirty="0">
                <a:latin typeface="Arial"/>
                <a:cs typeface="Arial"/>
              </a:rPr>
              <a:t>). Use your hand diagram of the brain... trauma can affect the development of the prefrontal cortex. </a:t>
            </a:r>
            <a:endParaRPr lang="de-DE" b="0" i="0" dirty="0">
              <a:effectLst/>
              <a:latin typeface="Arial" panose="020B0604020202020204" pitchFamily="34" charset="0"/>
              <a:cs typeface="Arial"/>
            </a:endParaRPr>
          </a:p>
          <a:p>
            <a:pPr marL="285750" indent="-285750">
              <a:buFont typeface="Arial"/>
              <a:buChar char="•"/>
            </a:pPr>
            <a:r>
              <a:rPr lang="en-US" b="0" i="0" dirty="0">
                <a:effectLst/>
                <a:latin typeface="Arial"/>
                <a:cs typeface="Arial"/>
              </a:rPr>
              <a:t>Young children who are exposed to five or more significant adverse experiences in their first three years are 76 percent more likely to have at least one delay in their language, emotional, or brain development (U .S . Department of Health and Human Services, 2011</a:t>
            </a:r>
            <a:r>
              <a:rPr lang="en-US" dirty="0">
                <a:latin typeface="Arial"/>
                <a:cs typeface="Arial"/>
              </a:rPr>
              <a:t>).</a:t>
            </a:r>
            <a:endParaRPr lang="de-DE" b="0" i="0" dirty="0">
              <a:effectLst/>
              <a:latin typeface="Arial" panose="020B0604020202020204" pitchFamily="34" charset="0"/>
              <a:cs typeface="Arial"/>
            </a:endParaRPr>
          </a:p>
          <a:p>
            <a:pPr marL="285750" indent="-285750">
              <a:buFont typeface="Arial"/>
              <a:buChar char="•"/>
              <a:defRPr/>
            </a:pPr>
            <a:r>
              <a:rPr lang="en-US" dirty="0"/>
              <a:t>Research findings on the effects of trauma are not limited to behavioral evidence, however . Neuroscientists have discovered differences in fundamental brain function among college students with co-occurring trauma and depression symptoms (Schaefer &amp; </a:t>
            </a:r>
            <a:r>
              <a:rPr lang="en-US" dirty="0" err="1"/>
              <a:t>Nooner</a:t>
            </a:r>
            <a:r>
              <a:rPr lang="en-US" dirty="0"/>
              <a:t>, 2017) .</a:t>
            </a:r>
            <a:endParaRPr lang="de-DE" dirty="0"/>
          </a:p>
          <a:p>
            <a:pPr marL="285750" indent="-285750">
              <a:buFont typeface="Arial"/>
              <a:buChar char="•"/>
              <a:defRPr/>
            </a:pPr>
            <a:endParaRPr lang="de-DE" dirty="0">
              <a:latin typeface="Arial" panose="020B0604020202020204" pitchFamily="34" charset="0"/>
              <a:cs typeface="Arial"/>
            </a:endParaRPr>
          </a:p>
          <a:p>
            <a:pPr>
              <a:defRPr/>
            </a:pPr>
            <a:r>
              <a:rPr lang="en-US" b="1" dirty="0"/>
              <a:t>Ongoing Stress Response</a:t>
            </a:r>
            <a:r>
              <a:rPr lang="en-US" dirty="0"/>
              <a:t>: </a:t>
            </a:r>
          </a:p>
          <a:p>
            <a:pPr marL="171450" indent="-171450">
              <a:buFont typeface="Arial" panose="020B0604020202020204" pitchFamily="34" charset="0"/>
              <a:buChar char="•"/>
              <a:defRPr/>
            </a:pPr>
            <a:r>
              <a:rPr lang="en-US" dirty="0"/>
              <a:t>Even after a stressful or traumatic situation has ended, people can continue to react as if the stress or trauma is continuing . They become self-protective; they spend a lot of their energy scanning their environment for threats; their bodies act as if they are in a constant state of alarm; their brains are endlessly vigilant; and they may experience a constant baseline feeling of low-level fear, which leaves less space for curiosity, exploration, and learning (Hoch et al ., 2015) . </a:t>
            </a:r>
            <a:endParaRPr lang="en-US" b="0" i="0" dirty="0">
              <a:effectLst/>
              <a:latin typeface="Arial" panose="020B0604020202020204" pitchFamily="34" charset="0"/>
            </a:endParaRPr>
          </a:p>
          <a:p>
            <a:pPr marL="171450" indent="-171450">
              <a:buFont typeface="Arial" panose="020B0604020202020204" pitchFamily="34" charset="0"/>
              <a:buChar char="•"/>
            </a:pPr>
            <a:r>
              <a:rPr lang="en-US" b="0" i="0" dirty="0">
                <a:effectLst/>
                <a:latin typeface="Arial"/>
                <a:cs typeface="Arial"/>
              </a:rPr>
              <a:t>Processing prolonged stress and trauma can be physically and emotionally demanding and time-consuming (Brewin, 2003; </a:t>
            </a:r>
            <a:r>
              <a:rPr lang="en-US" b="0" i="0" dirty="0" err="1">
                <a:effectLst/>
                <a:latin typeface="Arial"/>
                <a:cs typeface="Arial"/>
              </a:rPr>
              <a:t>Foa</a:t>
            </a:r>
            <a:r>
              <a:rPr lang="en-US" b="0" i="0" dirty="0">
                <a:effectLst/>
                <a:latin typeface="Arial"/>
                <a:cs typeface="Arial"/>
              </a:rPr>
              <a:t> &amp; Kozak, 1986)</a:t>
            </a:r>
          </a:p>
          <a:p>
            <a:pPr>
              <a:defRPr/>
            </a:pPr>
            <a:endParaRPr lang="de-DE" dirty="0"/>
          </a:p>
          <a:p>
            <a:pPr>
              <a:defRPr/>
            </a:pPr>
            <a:endParaRPr lang="de-DE" dirty="0">
              <a:latin typeface="Arial" panose="020B0604020202020204" pitchFamily="34" charset="0"/>
              <a:cs typeface="Arial" panose="020B0604020202020204" pitchFamily="34" charset="0"/>
            </a:endParaRPr>
          </a:p>
          <a:p>
            <a:r>
              <a:rPr lang="en-US" b="1" dirty="0">
                <a:latin typeface="Arial"/>
                <a:cs typeface="Arial"/>
              </a:rPr>
              <a:t>Educators can moderate the effects of trauma: </a:t>
            </a:r>
            <a:endParaRPr lang="en-US" b="1" dirty="0">
              <a:latin typeface="Arial" panose="020B0604020202020204" pitchFamily="34" charset="0"/>
              <a:cs typeface="Arial"/>
            </a:endParaRPr>
          </a:p>
          <a:p>
            <a:pPr marL="285750" indent="-285750">
              <a:buFont typeface="Arial"/>
              <a:buChar char="•"/>
            </a:pPr>
            <a:r>
              <a:rPr lang="en-US" dirty="0">
                <a:latin typeface="Arial"/>
                <a:cs typeface="Arial"/>
              </a:rPr>
              <a:t>Although</a:t>
            </a:r>
            <a:r>
              <a:rPr lang="en-US" b="0" i="0" dirty="0">
                <a:effectLst/>
                <a:latin typeface="Arial"/>
                <a:cs typeface="Arial"/>
              </a:rPr>
              <a:t> starting college is a positive and exciting milestone for many people, negotiating new environments and responsibilities can also be stressful—particularly for students with a history of exposure to trauma (Read et al ., 2011) . </a:t>
            </a:r>
            <a:endParaRPr lang="en-US" dirty="0">
              <a:latin typeface="Arial" panose="020B0604020202020204" pitchFamily="34" charset="0"/>
              <a:cs typeface="Arial"/>
            </a:endParaRPr>
          </a:p>
          <a:p>
            <a:pPr marL="285750" indent="-285750">
              <a:buFont typeface="Arial"/>
              <a:buChar char="•"/>
            </a:pPr>
            <a:r>
              <a:rPr lang="en-US" b="0" i="0" dirty="0">
                <a:effectLst/>
                <a:latin typeface="Arial"/>
                <a:cs typeface="Arial"/>
              </a:rPr>
              <a:t>For example, trauma-exposed African American female students are more likely to leave college before the end of their second year, and the effect of trauma exposure on leaving college is higher for African American students at predominantly white institutions and for African American students entering college with lower GPAs (</a:t>
            </a:r>
            <a:r>
              <a:rPr lang="en-US" b="0" i="0" dirty="0" err="1">
                <a:effectLst/>
                <a:latin typeface="Arial"/>
                <a:cs typeface="Arial"/>
              </a:rPr>
              <a:t>Boyraz</a:t>
            </a:r>
            <a:r>
              <a:rPr lang="en-US" b="0" i="0" dirty="0">
                <a:effectLst/>
                <a:latin typeface="Arial"/>
                <a:cs typeface="Arial"/>
              </a:rPr>
              <a:t>, Horne, Owens, &amp; Armstrong, 2013) .</a:t>
            </a:r>
            <a:r>
              <a:rPr lang="en-US" dirty="0">
                <a:latin typeface="Arial"/>
                <a:cs typeface="Arial"/>
              </a:rPr>
              <a:t> </a:t>
            </a:r>
            <a:endParaRPr lang="en-US" b="0" i="0" dirty="0">
              <a:effectLst/>
              <a:latin typeface="Arial" panose="020B0604020202020204" pitchFamily="34" charset="0"/>
              <a:cs typeface="Arial"/>
            </a:endParaRPr>
          </a:p>
          <a:p>
            <a:pPr marL="285750" indent="-285750">
              <a:buFont typeface="Arial"/>
              <a:buChar char="•"/>
            </a:pPr>
            <a:r>
              <a:rPr lang="en-US" dirty="0">
                <a:latin typeface="Arial"/>
                <a:cs typeface="Arial"/>
              </a:rPr>
              <a:t>We will discuss more ways that educators can moderate the effects of trauma a little later. </a:t>
            </a:r>
          </a:p>
          <a:p>
            <a:r>
              <a:rPr lang="en-US" dirty="0">
                <a:latin typeface="Arial"/>
                <a:cs typeface="Arial"/>
              </a:rPr>
              <a:t> </a:t>
            </a:r>
            <a:endParaRPr lang="en-US" b="0" i="0" dirty="0">
              <a:effectLst/>
              <a:latin typeface="Arial" panose="020B0604020202020204" pitchFamily="34" charset="0"/>
              <a:cs typeface="Arial"/>
            </a:endParaRPr>
          </a:p>
          <a:p>
            <a:endParaRPr lang="en-US" sz="1800" dirty="0">
              <a:cs typeface="Calibri"/>
            </a:endParaRPr>
          </a:p>
          <a:p>
            <a:r>
              <a:rPr lang="en-US" sz="1800" dirty="0">
                <a:cs typeface="Calibri"/>
              </a:rPr>
              <a:t>Sources: </a:t>
            </a:r>
          </a:p>
          <a:p>
            <a:pPr marL="285750" indent="-285750">
              <a:buFont typeface="Arial"/>
              <a:buChar char="•"/>
            </a:pPr>
            <a:r>
              <a:rPr lang="en-US" dirty="0" err="1"/>
              <a:t>Boyraz</a:t>
            </a:r>
            <a:r>
              <a:rPr lang="en-US" dirty="0"/>
              <a:t>, G., Horne, S. G., Owens, A. C., &amp; Armstrong, A. P. (2013). Academic achievement and college persistence of African American students with trauma exposure. Journal of Counseling Psychology, 60(4), 582–592.</a:t>
            </a:r>
          </a:p>
          <a:p>
            <a:pPr marL="285750" indent="-285750">
              <a:buFont typeface="Arial"/>
              <a:buChar char="•"/>
            </a:pPr>
            <a:r>
              <a:rPr lang="en-US" dirty="0"/>
              <a:t>Burke, N. J., Hellman, J. L., Scott, B. G., Weems, C. F., &amp; Carrion, V. G. (2011). The impact of adverse childhood experiences on an urban pediatric population. Child Abuse &amp; Neglect, 35(6), 408–413.</a:t>
            </a:r>
            <a:r>
              <a:rPr lang="de-DE" dirty="0"/>
              <a:t>Streeck-Fischer &amp; van der Kolk, 2000)</a:t>
            </a:r>
            <a:endParaRPr lang="de-DE" dirty="0">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Harvard University, Center on the Developing Child. (2007). A science-based framework for early childhood policy: Using evidence to improve outcomes in learning, behavior, and health for vulnerable children. Retrieved from http://developingchild.harvard.edu/ wp-content/uploads/2015/05/Policy_Framework.pdf</a:t>
            </a:r>
          </a:p>
          <a:p>
            <a:pPr marL="285750" indent="-285750">
              <a:buFont typeface="Arial"/>
              <a:buChar char="•"/>
            </a:pPr>
            <a:r>
              <a:rPr lang="en-US" dirty="0"/>
              <a:t>Hoch, A., Stewart, D., Webb, K., &amp; </a:t>
            </a:r>
            <a:r>
              <a:rPr lang="en-US" dirty="0" err="1"/>
              <a:t>Wyandt</a:t>
            </a:r>
            <a:r>
              <a:rPr lang="en-US" dirty="0"/>
              <a:t>-Hiebert, M. A. (2015, May). Trauma-informed care on a college campus. Presentation at the annual meeting of the American College Health Association, Orlando, FL</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Read, J. P., </a:t>
            </a:r>
            <a:r>
              <a:rPr lang="en-US" dirty="0" err="1"/>
              <a:t>Ouimette</a:t>
            </a:r>
            <a:r>
              <a:rPr lang="en-US" dirty="0"/>
              <a:t>, P., White, J., Colder, C., &amp; Farrow, S. (2011). Rates of DSM–IV–TR trauma exposure and posttraumatic stress disorder among newly matriculated college students. Psychological Trauma: Theory, Research, Practice, and Policy, 3(2), 148–156.</a:t>
            </a:r>
          </a:p>
          <a:p>
            <a:pPr marL="285750" indent="-285750">
              <a:buFont typeface="Arial"/>
              <a:buChar char="•"/>
            </a:pPr>
            <a:r>
              <a:rPr lang="en-US" dirty="0"/>
              <a:t>Schaefer, L. M., &amp; </a:t>
            </a:r>
            <a:r>
              <a:rPr lang="en-US" dirty="0" err="1"/>
              <a:t>Nooner</a:t>
            </a:r>
            <a:r>
              <a:rPr lang="en-US" dirty="0"/>
              <a:t>, K. B. (2017). Brain function associated with cooccurring trauma and depression symptoms in college students. Journal of Aggression, Maltreatment &amp; Trauma, 26(2), 175–190.</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U.S. Department of Health and Human Services, Substance Abuse and Mental Health Services Administration. (2011, April 26). Building resilience in children and youth dealing with trauma [Blog post]. Retrieved from https://blog.samhsa. gov/2011/04/26/building-resilience-in-young-children-dealing-with-trauma/#.WSYDm9wkrQw </a:t>
            </a:r>
          </a:p>
          <a:p>
            <a:pPr marL="285750" indent="-285750">
              <a:buFont typeface="Arial"/>
              <a:buChar char="•"/>
            </a:pPr>
            <a:r>
              <a:rPr lang="en-US" dirty="0"/>
              <a:t>Van der Kolk, B. A. (2003). The neurobiology of childhood trauma and abuse. Child and Adolescent Psychiatric Clinics of North America, 12(2), 293–317.</a:t>
            </a:r>
          </a:p>
          <a:p>
            <a:endParaRPr lang="en-US" dirty="0">
              <a:cs typeface="Calibri" panose="020F0502020204030204"/>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8</a:t>
            </a:fld>
            <a:endParaRPr lang="en-US"/>
          </a:p>
        </p:txBody>
      </p:sp>
    </p:spTree>
    <p:extLst>
      <p:ext uri="{BB962C8B-B14F-4D97-AF65-F5344CB8AC3E}">
        <p14:creationId xmlns:p14="http://schemas.microsoft.com/office/powerpoint/2010/main" val="1422162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EFFECTS OF TRAUMA: Common Diagnoses. </a:t>
            </a:r>
          </a:p>
          <a:p>
            <a:r>
              <a:rPr lang="en-US" b="0" dirty="0">
                <a:cs typeface="Calibri"/>
              </a:rPr>
              <a:t>Level: </a:t>
            </a:r>
            <a:r>
              <a:rPr lang="en-US" sz="1200" dirty="0">
                <a:cs typeface="Calibri"/>
              </a:rPr>
              <a:t>Intermediate/Clinical</a:t>
            </a:r>
            <a:endParaRPr lang="en-US" dirty="0"/>
          </a:p>
          <a:p>
            <a:endParaRPr lang="en-US" b="1" dirty="0"/>
          </a:p>
          <a:p>
            <a:r>
              <a:rPr lang="en-US" b="1" dirty="0"/>
              <a:t>Beginner Discussion:</a:t>
            </a:r>
          </a:p>
          <a:p>
            <a:pPr marL="171450" indent="-171450">
              <a:buFont typeface="Arial" panose="020B0604020202020204" pitchFamily="34" charset="0"/>
              <a:buChar char="•"/>
            </a:pPr>
            <a:r>
              <a:rPr lang="en-US" dirty="0"/>
              <a:t>Trauma exposure or traumatic stress does not always result in a mental health diagnosis, and when it does, is not always PTSD. (The Institute on Trauma and Trauma-Informed Care, 2021)</a:t>
            </a:r>
          </a:p>
          <a:p>
            <a:pPr marL="171450" indent="-171450">
              <a:buFont typeface="Arial" panose="020B0604020202020204" pitchFamily="34" charset="0"/>
              <a:buChar char="•"/>
            </a:pPr>
            <a:r>
              <a:rPr lang="en-US" dirty="0"/>
              <a:t>Depression, Anxiety, and PTSD are each potential diagnoses after a traumatic event. (The Institute on Trauma and Trauma-Informed Care, 2021)</a:t>
            </a:r>
          </a:p>
          <a:p>
            <a:pPr marL="171450" indent="-171450">
              <a:buFont typeface="Arial" panose="020B0604020202020204" pitchFamily="34" charset="0"/>
              <a:buChar char="•"/>
            </a:pPr>
            <a:r>
              <a:rPr lang="en-US" dirty="0"/>
              <a:t>Keep in mind that diagnoses come from trained professionals. </a:t>
            </a:r>
          </a:p>
          <a:p>
            <a:pPr marL="171450" indent="-171450">
              <a:buFont typeface="Arial" panose="020B0604020202020204" pitchFamily="34" charset="0"/>
              <a:buChar char="•"/>
            </a:pPr>
            <a:r>
              <a:rPr lang="en-US" dirty="0"/>
              <a:t>Basic symptoms or warning signs are listed on the slide (NAMI, 2017; NAMI, 2017; NIH, 2019)</a:t>
            </a:r>
          </a:p>
          <a:p>
            <a:endParaRPr lang="en-US" dirty="0"/>
          </a:p>
          <a:p>
            <a:endParaRPr lang="en-US" dirty="0"/>
          </a:p>
          <a:p>
            <a:r>
              <a:rPr lang="en-US" b="1" dirty="0"/>
              <a:t>Sources:</a:t>
            </a:r>
          </a:p>
          <a:p>
            <a:pPr marL="171450" indent="-171450">
              <a:buFont typeface="Arial" panose="020B0604020202020204" pitchFamily="34" charset="0"/>
              <a:buChar char="•"/>
            </a:pPr>
            <a:r>
              <a:rPr lang="en-US" dirty="0">
                <a:cs typeface="Calibri"/>
              </a:rPr>
              <a:t>National Alliance on Mental Illness [NAMI]. (2017, Dec). Anxiety Disorders. https://nami.org/About-Mental-Illness/Mental-Health-Conditions/Anxiety-Disorders</a:t>
            </a:r>
          </a:p>
          <a:p>
            <a:pPr marL="171450" indent="-171450">
              <a:buFont typeface="Arial" panose="020B0604020202020204" pitchFamily="34" charset="0"/>
              <a:buChar char="•"/>
            </a:pPr>
            <a:r>
              <a:rPr lang="en-US" dirty="0">
                <a:cs typeface="Calibri"/>
              </a:rPr>
              <a:t>National Alliance on Mental Illness [NAMI]. (2017, Aug). Depression. https://nami.org/About-Mental-Illness/Mental-Health-Conditions/Depression</a:t>
            </a:r>
          </a:p>
          <a:p>
            <a:pPr marL="171450" indent="-171450">
              <a:buFont typeface="Arial" panose="020B0604020202020204" pitchFamily="34" charset="0"/>
              <a:buChar char="•"/>
            </a:pPr>
            <a:r>
              <a:rPr lang="en-US" dirty="0">
                <a:cs typeface="Calibri"/>
              </a:rPr>
              <a:t>National Institute of Mental Health [NIH]. (2019, May). </a:t>
            </a:r>
            <a:r>
              <a:rPr lang="en-US" dirty="0"/>
              <a:t>Post-Traumatic Stress Disorder. https://www.nimh.nih.gov/health/topics/post-traumatic-stress-disorder-ptsd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Institute on Trauma and Trauma-Informed Care. (2021, October). Trauma-Informed Organizational Change Manual. University at Buffalo School of Social Work. http://socialwork.buffalo.edu/social-research/institutes-centers/institute-on-trauma-and-trauma-informed-care/Trauma-Informed-Organizational-Change-Manual0.html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9</a:t>
            </a:fld>
            <a:endParaRPr lang="en-US"/>
          </a:p>
        </p:txBody>
      </p:sp>
    </p:spTree>
    <p:extLst>
      <p:ext uri="{BB962C8B-B14F-4D97-AF65-F5344CB8AC3E}">
        <p14:creationId xmlns:p14="http://schemas.microsoft.com/office/powerpoint/2010/main" val="2415908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5D8FD7-50FB-42C8-B0F2-6C4EDC5C3B8E}"/>
              </a:ext>
            </a:extLst>
          </p:cNvPr>
          <p:cNvSpPr/>
          <p:nvPr userDrawn="1"/>
        </p:nvSpPr>
        <p:spPr>
          <a:xfrm>
            <a:off x="0" y="0"/>
            <a:ext cx="12192000" cy="6002088"/>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1544"/>
          <a:stretch/>
        </p:blipFill>
        <p:spPr>
          <a:xfrm>
            <a:off x="4108522" y="1228437"/>
            <a:ext cx="7815173" cy="4775325"/>
          </a:xfrm>
          <a:prstGeom prst="rect">
            <a:avLst/>
          </a:prstGeom>
        </p:spPr>
      </p:pic>
      <p:sp>
        <p:nvSpPr>
          <p:cNvPr id="2" name="Title 1"/>
          <p:cNvSpPr>
            <a:spLocks noGrp="1"/>
          </p:cNvSpPr>
          <p:nvPr>
            <p:ph type="ctrTitle"/>
          </p:nvPr>
        </p:nvSpPr>
        <p:spPr>
          <a:xfrm>
            <a:off x="355178" y="1177549"/>
            <a:ext cx="5657151" cy="2387600"/>
          </a:xfrm>
          <a:prstGeom prst="rect">
            <a:avLst/>
          </a:prstGeom>
        </p:spPr>
        <p:txBody>
          <a:bodyPr anchor="b"/>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55178" y="3584650"/>
            <a:ext cx="5430047" cy="641121"/>
          </a:xfrm>
          <a:prstGeom prst="rect">
            <a:avLst/>
          </a:prstGeom>
        </p:spPr>
        <p:txBody>
          <a:bodyPr/>
          <a:lstStyle>
            <a:lvl1pPr marL="0" indent="0" algn="l">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32509553-3B66-4933-BB35-1D0DEB24776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87" y="6052976"/>
            <a:ext cx="4521314" cy="696200"/>
          </a:xfrm>
          <a:prstGeom prst="rect">
            <a:avLst/>
          </a:prstGeom>
        </p:spPr>
      </p:pic>
    </p:spTree>
    <p:extLst>
      <p:ext uri="{BB962C8B-B14F-4D97-AF65-F5344CB8AC3E}">
        <p14:creationId xmlns:p14="http://schemas.microsoft.com/office/powerpoint/2010/main" val="1329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075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4E1D-7D8C-48DA-A91B-7681B8957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E7DD9-EE60-4C56-BB6C-4133D09C0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77D51F-AD56-47E5-8E7A-B7C27DD0A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AECF9-8199-4D67-8E7F-07750D9C9092}"/>
              </a:ext>
            </a:extLst>
          </p:cNvPr>
          <p:cNvSpPr>
            <a:spLocks noGrp="1"/>
          </p:cNvSpPr>
          <p:nvPr>
            <p:ph type="dt" sz="half" idx="10"/>
          </p:nvPr>
        </p:nvSpPr>
        <p:spPr/>
        <p:txBody>
          <a:bodyPr/>
          <a:lstStyle/>
          <a:p>
            <a:fld id="{DC410804-27E3-430A-BB42-B831260DE39A}" type="datetime1">
              <a:rPr lang="en-US" smtClean="0"/>
              <a:t>8/29/2022</a:t>
            </a:fld>
            <a:endParaRPr lang="en-US"/>
          </a:p>
        </p:txBody>
      </p:sp>
      <p:sp>
        <p:nvSpPr>
          <p:cNvPr id="6" name="Footer Placeholder 5">
            <a:extLst>
              <a:ext uri="{FF2B5EF4-FFF2-40B4-BE49-F238E27FC236}">
                <a16:creationId xmlns:a16="http://schemas.microsoft.com/office/drawing/2014/main" id="{187EF481-7724-49B4-9B1E-429FB53F659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83B493BB-1BA6-4EA6-978D-025EE02C739E}"/>
              </a:ext>
            </a:extLst>
          </p:cNvPr>
          <p:cNvSpPr>
            <a:spLocks noGrp="1"/>
          </p:cNvSpPr>
          <p:nvPr>
            <p:ph type="sldNum" sz="quarter" idx="12"/>
          </p:nvPr>
        </p:nvSpPr>
        <p:spPr/>
        <p:txBody>
          <a:bodyPr/>
          <a:lstStyle/>
          <a:p>
            <a:fld id="{F3450C42-9A0B-4425-92C2-70FCF7C45734}" type="slidenum">
              <a:rPr lang="en-US" smtClean="0"/>
              <a:t>‹#›</a:t>
            </a:fld>
            <a:endParaRPr lang="en-US"/>
          </a:p>
        </p:txBody>
      </p:sp>
    </p:spTree>
    <p:extLst>
      <p:ext uri="{BB962C8B-B14F-4D97-AF65-F5344CB8AC3E}">
        <p14:creationId xmlns:p14="http://schemas.microsoft.com/office/powerpoint/2010/main" val="410741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3B23E5-03F6-4E72-8CA6-2E272A12F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388" y="199642"/>
            <a:ext cx="8441005" cy="6563569"/>
          </a:xfrm>
          <a:prstGeom prst="rect">
            <a:avLst/>
          </a:prstGeom>
        </p:spPr>
      </p:pic>
      <p:sp>
        <p:nvSpPr>
          <p:cNvPr id="9" name="Rectangle 8">
            <a:extLst>
              <a:ext uri="{FF2B5EF4-FFF2-40B4-BE49-F238E27FC236}">
                <a16:creationId xmlns:a16="http://schemas.microsoft.com/office/drawing/2014/main" id="{395D8FD7-50FB-42C8-B0F2-6C4EDC5C3B8E}"/>
              </a:ext>
            </a:extLst>
          </p:cNvPr>
          <p:cNvSpPr/>
          <p:nvPr userDrawn="1"/>
        </p:nvSpPr>
        <p:spPr>
          <a:xfrm flipV="1">
            <a:off x="0" y="6002088"/>
            <a:ext cx="12192000" cy="872744"/>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6560" y="2653798"/>
            <a:ext cx="7198120" cy="2102092"/>
          </a:xfrm>
          <a:prstGeom prst="rect">
            <a:avLst/>
          </a:prstGeom>
        </p:spPr>
        <p:txBody>
          <a:bodyPr anchor="t" anchorCtr="0"/>
          <a:lstStyle>
            <a:lvl1pPr algn="l">
              <a:defRPr sz="4800" b="1">
                <a:solidFill>
                  <a:srgbClr val="09503A"/>
                </a:solidFill>
              </a:defRPr>
            </a:lvl1pPr>
          </a:lstStyle>
          <a:p>
            <a:r>
              <a:rPr lang="en-US"/>
              <a:t>Click to edit Master title style</a:t>
            </a:r>
          </a:p>
        </p:txBody>
      </p:sp>
      <p:sp>
        <p:nvSpPr>
          <p:cNvPr id="3" name="Subtitle 2"/>
          <p:cNvSpPr>
            <a:spLocks noGrp="1"/>
          </p:cNvSpPr>
          <p:nvPr>
            <p:ph type="subTitle" idx="1"/>
          </p:nvPr>
        </p:nvSpPr>
        <p:spPr>
          <a:xfrm>
            <a:off x="737898" y="2131016"/>
            <a:ext cx="6589377" cy="565596"/>
          </a:xfrm>
          <a:prstGeom prst="rect">
            <a:avLst/>
          </a:prstGeom>
        </p:spPr>
        <p:txBody>
          <a:bodyPr anchor="b" anchorCtr="0"/>
          <a:lstStyle>
            <a:lvl1pPr marL="0" indent="0" algn="l">
              <a:buNone/>
              <a:defRPr sz="1600" cap="all" baseline="0">
                <a:solidFill>
                  <a:srgbClr val="0950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9D5941BB-70FD-4091-9128-FC1F0CAF31A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607" y="0"/>
            <a:ext cx="4521314" cy="696200"/>
          </a:xfrm>
          <a:prstGeom prst="rect">
            <a:avLst/>
          </a:prstGeom>
        </p:spPr>
      </p:pic>
    </p:spTree>
    <p:extLst>
      <p:ext uri="{BB962C8B-B14F-4D97-AF65-F5344CB8AC3E}">
        <p14:creationId xmlns:p14="http://schemas.microsoft.com/office/powerpoint/2010/main" val="306346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18035" y="2372009"/>
            <a:ext cx="662652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01AD3985-BEF1-41FA-A193-A94C928DD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003" r="28504"/>
          <a:stretch/>
        </p:blipFill>
        <p:spPr>
          <a:xfrm>
            <a:off x="7745507" y="836147"/>
            <a:ext cx="4446493" cy="6027998"/>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5" hasCustomPrompt="1"/>
          </p:nvPr>
        </p:nvSpPr>
        <p:spPr>
          <a:xfrm>
            <a:off x="7886601" y="2405773"/>
            <a:ext cx="4126105" cy="4354672"/>
          </a:xfrm>
          <a:prstGeom prst="rect">
            <a:avLst/>
          </a:prstGeom>
        </p:spPr>
        <p:txBody>
          <a:bodyPr lIns="38396" tIns="19198" rIns="38396" bIns="19198">
            <a:normAutofit/>
          </a:bodyPr>
          <a:lstStyle>
            <a:lvl1pPr marL="0" indent="0">
              <a:lnSpc>
                <a:spcPct val="150000"/>
              </a:lnSpc>
              <a:spcBef>
                <a:spcPts val="0"/>
              </a:spcBef>
              <a:buNone/>
              <a:defRPr sz="2800">
                <a:solidFill>
                  <a:schemeClr val="bg1"/>
                </a:solidFill>
                <a:latin typeface="+mn-lt"/>
              </a:defRPr>
            </a:lvl1pPr>
            <a:lvl2pPr marL="457200" indent="0">
              <a:lnSpc>
                <a:spcPct val="150000"/>
              </a:lnSpc>
              <a:spcBef>
                <a:spcPts val="0"/>
              </a:spcBef>
              <a:buNone/>
              <a:defRPr sz="2800">
                <a:solidFill>
                  <a:schemeClr val="bg1"/>
                </a:solidFill>
                <a:latin typeface="+mn-lt"/>
              </a:defRPr>
            </a:lvl2pPr>
            <a:lvl3pPr marL="914239" indent="0">
              <a:lnSpc>
                <a:spcPct val="150000"/>
              </a:lnSpc>
              <a:spcBef>
                <a:spcPts val="0"/>
              </a:spcBef>
              <a:buNone/>
              <a:defRPr sz="2800">
                <a:solidFill>
                  <a:schemeClr val="bg1"/>
                </a:solidFill>
                <a:latin typeface="+mn-lt"/>
              </a:defRPr>
            </a:lvl3pPr>
            <a:lvl4pPr marL="1371359" indent="0">
              <a:lnSpc>
                <a:spcPct val="150000"/>
              </a:lnSpc>
              <a:spcBef>
                <a:spcPts val="0"/>
              </a:spcBef>
              <a:buNone/>
              <a:defRPr sz="2800">
                <a:solidFill>
                  <a:schemeClr val="bg1"/>
                </a:solidFill>
                <a:latin typeface="+mn-lt"/>
              </a:defRPr>
            </a:lvl4pPr>
            <a:lvl5pPr marL="1828478" indent="0">
              <a:lnSpc>
                <a:spcPct val="150000"/>
              </a:lnSpc>
              <a:spcBef>
                <a:spcPts val="0"/>
              </a:spcBef>
              <a:buNone/>
              <a:defRPr sz="28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6" name="Graphic 15">
            <a:extLst>
              <a:ext uri="{FF2B5EF4-FFF2-40B4-BE49-F238E27FC236}">
                <a16:creationId xmlns:a16="http://schemas.microsoft.com/office/drawing/2014/main" id="{5C0ADE73-7985-4F30-8727-0E802D80A2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7014"/>
            <a:ext cx="4521314" cy="696200"/>
          </a:xfrm>
          <a:prstGeom prst="rect">
            <a:avLst/>
          </a:prstGeom>
        </p:spPr>
      </p:pic>
      <p:sp>
        <p:nvSpPr>
          <p:cNvPr id="14" name="Title 1">
            <a:extLst>
              <a:ext uri="{FF2B5EF4-FFF2-40B4-BE49-F238E27FC236}">
                <a16:creationId xmlns:a16="http://schemas.microsoft.com/office/drawing/2014/main" id="{F9223D29-9C71-4EE6-A41E-3C54DA54529D}"/>
              </a:ext>
            </a:extLst>
          </p:cNvPr>
          <p:cNvSpPr txBox="1">
            <a:spLocks/>
          </p:cNvSpPr>
          <p:nvPr userDrawn="1"/>
        </p:nvSpPr>
        <p:spPr>
          <a:xfrm>
            <a:off x="186515" y="1044575"/>
            <a:ext cx="10972800" cy="1037561"/>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endParaRPr lang="en-US" dirty="0"/>
          </a:p>
        </p:txBody>
      </p:sp>
      <p:sp>
        <p:nvSpPr>
          <p:cNvPr id="17" name="Text Placeholder 4">
            <a:extLst>
              <a:ext uri="{FF2B5EF4-FFF2-40B4-BE49-F238E27FC236}">
                <a16:creationId xmlns:a16="http://schemas.microsoft.com/office/drawing/2014/main" id="{F4D8F09D-1FE2-433E-B936-09B12F15EF61}"/>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dirty="0"/>
              <a:t>Subtitle</a:t>
            </a:r>
          </a:p>
        </p:txBody>
      </p:sp>
      <p:sp>
        <p:nvSpPr>
          <p:cNvPr id="18" name="Title 1">
            <a:extLst>
              <a:ext uri="{FF2B5EF4-FFF2-40B4-BE49-F238E27FC236}">
                <a16:creationId xmlns:a16="http://schemas.microsoft.com/office/drawing/2014/main" id="{0BA265CA-4838-40C1-AC0F-62FE26F4223B}"/>
              </a:ext>
            </a:extLst>
          </p:cNvPr>
          <p:cNvSpPr>
            <a:spLocks noGrp="1"/>
          </p:cNvSpPr>
          <p:nvPr>
            <p:ph type="title" hasCustomPrompt="1"/>
          </p:nvPr>
        </p:nvSpPr>
        <p:spPr>
          <a:xfrm>
            <a:off x="294582" y="1068357"/>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Tree>
    <p:extLst>
      <p:ext uri="{BB962C8B-B14F-4D97-AF65-F5344CB8AC3E}">
        <p14:creationId xmlns:p14="http://schemas.microsoft.com/office/powerpoint/2010/main" val="8700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3"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10972800"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0"/>
              </a:spcBef>
              <a:defRPr sz="2800">
                <a:latin typeface="+mn-lt"/>
              </a:defRPr>
            </a:lvl2pPr>
            <a:lvl3pPr marL="1371439" indent="-457200">
              <a:lnSpc>
                <a:spcPct val="150000"/>
              </a:lnSpc>
              <a:spcBef>
                <a:spcPts val="0"/>
              </a:spcBef>
              <a:buFont typeface="Arial" panose="020B0604020202020204" pitchFamily="34" charset="0"/>
              <a:buChar char="•"/>
              <a:defRPr sz="2800">
                <a:latin typeface="+mn-lt"/>
              </a:defRPr>
            </a:lvl3pPr>
            <a:lvl4pPr marL="1828559" indent="-457200">
              <a:lnSpc>
                <a:spcPct val="150000"/>
              </a:lnSpc>
              <a:spcBef>
                <a:spcPts val="0"/>
              </a:spcBef>
              <a:buFont typeface="Arial" panose="020B0604020202020204" pitchFamily="34" charset="0"/>
              <a:buChar char="•"/>
              <a:defRPr sz="2800">
                <a:latin typeface="+mn-lt"/>
              </a:defRPr>
            </a:lvl4pPr>
            <a:lvl5pPr marL="2285678" indent="-457200">
              <a:lnSpc>
                <a:spcPct val="150000"/>
              </a:lnSpc>
              <a:spcBef>
                <a:spcPts val="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
        <p:nvSpPr>
          <p:cNvPr id="14" name="Text Placeholder 4"/>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pic>
        <p:nvPicPr>
          <p:cNvPr id="9" name="Graphic 8">
            <a:extLst>
              <a:ext uri="{FF2B5EF4-FFF2-40B4-BE49-F238E27FC236}">
                <a16:creationId xmlns:a16="http://schemas.microsoft.com/office/drawing/2014/main" id="{C4CB34DE-AF53-45F0-9593-348E9A5E02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Tree>
    <p:extLst>
      <p:ext uri="{BB962C8B-B14F-4D97-AF65-F5344CB8AC3E}">
        <p14:creationId xmlns:p14="http://schemas.microsoft.com/office/powerpoint/2010/main" val="113831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hasCustomPrompt="1"/>
          </p:nvPr>
        </p:nvSpPr>
        <p:spPr>
          <a:xfrm>
            <a:off x="6628371" y="2390115"/>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9FC14139-4B81-4296-BED8-62833F3617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15" name="Text Placeholder 4">
            <a:extLst>
              <a:ext uri="{FF2B5EF4-FFF2-40B4-BE49-F238E27FC236}">
                <a16:creationId xmlns:a16="http://schemas.microsoft.com/office/drawing/2014/main" id="{BD6CBEEA-1362-4DA8-9E56-ECF53F2C98DE}"/>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4" name="Title 1">
            <a:extLst>
              <a:ext uri="{FF2B5EF4-FFF2-40B4-BE49-F238E27FC236}">
                <a16:creationId xmlns:a16="http://schemas.microsoft.com/office/drawing/2014/main" id="{48FC8C53-622E-4475-B564-37416E11DE2A}"/>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6827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9" name="Rectangle 8">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ontent Placeholder 2"/>
          <p:cNvSpPr>
            <a:spLocks noGrp="1"/>
          </p:cNvSpPr>
          <p:nvPr>
            <p:ph idx="1" hasCustomPrompt="1"/>
          </p:nvPr>
        </p:nvSpPr>
        <p:spPr>
          <a:xfrm>
            <a:off x="932328" y="2497873"/>
            <a:ext cx="5427080" cy="4262011"/>
          </a:xfrm>
          <a:prstGeom prst="rect">
            <a:avLst/>
          </a:prstGeom>
        </p:spPr>
        <p:txBody>
          <a:bodyPr lIns="38396" tIns="19198" rIns="38396" bIns="19198">
            <a:normAutofit/>
          </a:bodyPr>
          <a:lstStyle>
            <a:lvl1pPr marL="457200" indent="-457200">
              <a:lnSpc>
                <a:spcPct val="90000"/>
              </a:lnSpc>
              <a:buFont typeface="Arial" panose="020B0604020202020204" pitchFamily="34" charset="0"/>
              <a:buChar char="•"/>
              <a:defRPr sz="2800">
                <a:latin typeface="+mn-lt"/>
              </a:defRPr>
            </a:lvl1pPr>
            <a:lvl2pPr marL="914400" indent="-457200">
              <a:lnSpc>
                <a:spcPct val="150000"/>
              </a:lnSpc>
              <a:spcBef>
                <a:spcPts val="1200"/>
              </a:spcBef>
              <a:buFont typeface="Arial" panose="020B0604020202020204" pitchFamily="34" charset="0"/>
              <a:buChar char="•"/>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sz="quarter" idx="13"/>
          </p:nvPr>
        </p:nvSpPr>
        <p:spPr>
          <a:xfrm>
            <a:off x="6534151" y="916061"/>
            <a:ext cx="5670549" cy="5941940"/>
          </a:xfrm>
          <a:prstGeom prst="rect">
            <a:avLst/>
          </a:prstGeom>
        </p:spPr>
        <p:txBody>
          <a:bodyPr vert="horz"/>
          <a:lstStyle>
            <a:lvl1pPr marL="0" indent="0">
              <a:buNone/>
              <a:defRPr/>
            </a:lvl1pPr>
          </a:lstStyle>
          <a:p>
            <a:endParaRPr lang="en-US"/>
          </a:p>
        </p:txBody>
      </p:sp>
      <p:pic>
        <p:nvPicPr>
          <p:cNvPr id="10" name="Graphic 9">
            <a:extLst>
              <a:ext uri="{FF2B5EF4-FFF2-40B4-BE49-F238E27FC236}">
                <a16:creationId xmlns:a16="http://schemas.microsoft.com/office/drawing/2014/main" id="{111CFF04-26D7-4B8E-A6D3-1F02C64533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905"/>
            <a:ext cx="4521314" cy="696200"/>
          </a:xfrm>
          <a:prstGeom prst="rect">
            <a:avLst/>
          </a:prstGeom>
        </p:spPr>
      </p:pic>
      <p:sp>
        <p:nvSpPr>
          <p:cNvPr id="14" name="Text Placeholder 4">
            <a:extLst>
              <a:ext uri="{FF2B5EF4-FFF2-40B4-BE49-F238E27FC236}">
                <a16:creationId xmlns:a16="http://schemas.microsoft.com/office/drawing/2014/main" id="{1800EAB4-AAB2-4B15-A1D5-F0346B492361}"/>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6" name="Title 1">
            <a:extLst>
              <a:ext uri="{FF2B5EF4-FFF2-40B4-BE49-F238E27FC236}">
                <a16:creationId xmlns:a16="http://schemas.microsoft.com/office/drawing/2014/main" id="{EC233057-9D15-4F4B-AD41-FE481F530799}"/>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20120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11" name="Rectangle 10">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Graphic 5">
            <a:extLst>
              <a:ext uri="{FF2B5EF4-FFF2-40B4-BE49-F238E27FC236}">
                <a16:creationId xmlns:a16="http://schemas.microsoft.com/office/drawing/2014/main" id="{AABF577A-2A87-4607-AF9B-7736C3551B0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5" name="Text Placeholder 4">
            <a:extLst>
              <a:ext uri="{FF2B5EF4-FFF2-40B4-BE49-F238E27FC236}">
                <a16:creationId xmlns:a16="http://schemas.microsoft.com/office/drawing/2014/main" id="{9636DF2A-F411-4E0B-84BD-BBB959E9A0FE}"/>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8" name="Title 1">
            <a:extLst>
              <a:ext uri="{FF2B5EF4-FFF2-40B4-BE49-F238E27FC236}">
                <a16:creationId xmlns:a16="http://schemas.microsoft.com/office/drawing/2014/main" id="{319D8329-86E1-4AAE-ADB1-BFB01D0E1826}"/>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347540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72009"/>
            <a:ext cx="1097280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439BD9ED-E234-4201-AF4E-11DD1D7AD2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32" y="7014"/>
            <a:ext cx="4521314" cy="696200"/>
          </a:xfrm>
          <a:prstGeom prst="rect">
            <a:avLst/>
          </a:prstGeom>
        </p:spPr>
      </p:pic>
      <p:sp>
        <p:nvSpPr>
          <p:cNvPr id="13" name="Text Placeholder 4">
            <a:extLst>
              <a:ext uri="{FF2B5EF4-FFF2-40B4-BE49-F238E27FC236}">
                <a16:creationId xmlns:a16="http://schemas.microsoft.com/office/drawing/2014/main" id="{B98B2EBC-2675-4102-85A3-E62369208696}"/>
              </a:ext>
            </a:extLst>
          </p:cNvPr>
          <p:cNvSpPr>
            <a:spLocks noGrp="1"/>
          </p:cNvSpPr>
          <p:nvPr>
            <p:ph type="body" sz="quarter" idx="15"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0" name="Title 1">
            <a:extLst>
              <a:ext uri="{FF2B5EF4-FFF2-40B4-BE49-F238E27FC236}">
                <a16:creationId xmlns:a16="http://schemas.microsoft.com/office/drawing/2014/main" id="{389D1C99-0CE0-4192-952E-3AA93B94C584}"/>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408005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78679F93-82CD-4B1E-8C8C-1DF2B6331815}" type="datetimeFigureOut">
              <a:rPr lang="en-US" smtClean="0"/>
              <a:t>8/29/2022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A4DBAD-BC86-41C3-AC38-2BF74EC4460D}" type="slidenum">
              <a:rPr lang="en-US" smtClean="0"/>
              <a:t>‹#›</a:t>
            </a:fld>
            <a:endParaRPr lang="en-US"/>
          </a:p>
        </p:txBody>
      </p:sp>
    </p:spTree>
    <p:extLst>
      <p:ext uri="{BB962C8B-B14F-4D97-AF65-F5344CB8AC3E}">
        <p14:creationId xmlns:p14="http://schemas.microsoft.com/office/powerpoint/2010/main" val="149302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17933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5" r:id="rId3"/>
    <p:sldLayoutId id="2147483866" r:id="rId4"/>
    <p:sldLayoutId id="2147483867" r:id="rId5"/>
    <p:sldLayoutId id="2147483869" r:id="rId6"/>
    <p:sldLayoutId id="2147483870" r:id="rId7"/>
    <p:sldLayoutId id="2147483881" r:id="rId8"/>
    <p:sldLayoutId id="2147483880" r:id="rId9"/>
    <p:sldLayoutId id="2147483883"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ideo" Target="https://www.youtube.com/embed/yq3Z9msqnOg?feature=oembed"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968" y="2294021"/>
            <a:ext cx="11521867" cy="4432660"/>
          </a:xfrm>
        </p:spPr>
        <p:txBody>
          <a:bodyPr/>
          <a:lstStyle/>
          <a:p>
            <a:pPr marL="342900" indent="-342900">
              <a:lnSpc>
                <a:spcPct val="100000"/>
              </a:lnSpc>
              <a:spcAft>
                <a:spcPts val="1200"/>
              </a:spcAft>
              <a:buFont typeface="Arial" panose="020B0604020202020204" pitchFamily="34" charset="0"/>
              <a:buChar char="•"/>
            </a:pPr>
            <a:r>
              <a:rPr lang="en-US" sz="3200" cap="none" dirty="0"/>
              <a:t>Occurs when individuals are exposed to events or situations that overwhelm their ability to cope. Can be either brief in duration or prolonged.</a:t>
            </a:r>
          </a:p>
          <a:p>
            <a:pPr marL="342900" indent="-342900">
              <a:spcAft>
                <a:spcPts val="1200"/>
              </a:spcAft>
              <a:buFont typeface="Arial" panose="020B0604020202020204" pitchFamily="34" charset="0"/>
              <a:buChar char="•"/>
            </a:pPr>
            <a:r>
              <a:rPr lang="en-US" sz="3200" cap="none" dirty="0"/>
              <a:t>Reactions to exposure vary</a:t>
            </a:r>
          </a:p>
          <a:p>
            <a:pPr marL="342900" indent="-342900">
              <a:buFont typeface="Arial" panose="020B0604020202020204" pitchFamily="34" charset="0"/>
              <a:buChar char="•"/>
            </a:pPr>
            <a:r>
              <a:rPr lang="en-US" sz="3200" cap="none" dirty="0"/>
              <a:t>Interfere with daily life, ability to function and interact with others</a:t>
            </a:r>
          </a:p>
          <a:p>
            <a:pPr marL="800100" lvl="1" indent="-342900">
              <a:buFont typeface="Arial" panose="020B0604020202020204" pitchFamily="34" charset="0"/>
              <a:buChar char="•"/>
            </a:pPr>
            <a:endParaRPr lang="en-US" dirty="0"/>
          </a:p>
        </p:txBody>
      </p:sp>
      <p:sp>
        <p:nvSpPr>
          <p:cNvPr id="2" name="Title 1"/>
          <p:cNvSpPr>
            <a:spLocks noGrp="1"/>
          </p:cNvSpPr>
          <p:nvPr>
            <p:ph type="title"/>
          </p:nvPr>
        </p:nvSpPr>
        <p:spPr/>
        <p:txBody>
          <a:bodyPr>
            <a:normAutofit/>
          </a:bodyPr>
          <a:lstStyle/>
          <a:p>
            <a:r>
              <a:rPr lang="en-US" dirty="0"/>
              <a:t>Traumatic Stress</a:t>
            </a:r>
          </a:p>
        </p:txBody>
      </p:sp>
    </p:spTree>
    <p:extLst>
      <p:ext uri="{BB962C8B-B14F-4D97-AF65-F5344CB8AC3E}">
        <p14:creationId xmlns:p14="http://schemas.microsoft.com/office/powerpoint/2010/main" val="414617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FD82F2C-AAFB-44E2-92BB-6BB3CF24BF5D}"/>
              </a:ext>
            </a:extLst>
          </p:cNvPr>
          <p:cNvGraphicFramePr/>
          <p:nvPr>
            <p:extLst>
              <p:ext uri="{D42A27DB-BD31-4B8C-83A1-F6EECF244321}">
                <p14:modId xmlns:p14="http://schemas.microsoft.com/office/powerpoint/2010/main" val="389121250"/>
              </p:ext>
            </p:extLst>
          </p:nvPr>
        </p:nvGraphicFramePr>
        <p:xfrm>
          <a:off x="971550" y="1758498"/>
          <a:ext cx="9389365" cy="4696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505B61E-E0EF-484C-BB46-E518E38963E3}"/>
              </a:ext>
            </a:extLst>
          </p:cNvPr>
          <p:cNvSpPr>
            <a:spLocks noGrp="1"/>
          </p:cNvSpPr>
          <p:nvPr>
            <p:ph type="title"/>
          </p:nvPr>
        </p:nvSpPr>
        <p:spPr/>
        <p:txBody>
          <a:bodyPr/>
          <a:lstStyle/>
          <a:p>
            <a:r>
              <a:rPr lang="en-US" dirty="0"/>
              <a:t>Effects of Trauma</a:t>
            </a:r>
          </a:p>
        </p:txBody>
      </p:sp>
      <p:sp>
        <p:nvSpPr>
          <p:cNvPr id="5" name="Text Placeholder 4">
            <a:extLst>
              <a:ext uri="{FF2B5EF4-FFF2-40B4-BE49-F238E27FC236}">
                <a16:creationId xmlns:a16="http://schemas.microsoft.com/office/drawing/2014/main" id="{33F034FD-84F5-46FE-A13F-59BA0929DB94}"/>
              </a:ext>
            </a:extLst>
          </p:cNvPr>
          <p:cNvSpPr>
            <a:spLocks noGrp="1"/>
          </p:cNvSpPr>
          <p:nvPr>
            <p:ph type="body" sz="quarter" idx="14"/>
          </p:nvPr>
        </p:nvSpPr>
        <p:spPr>
          <a:xfrm>
            <a:off x="186356" y="1758498"/>
            <a:ext cx="10972959" cy="323638"/>
          </a:xfrm>
        </p:spPr>
        <p:txBody>
          <a:bodyPr/>
          <a:lstStyle/>
          <a:p>
            <a:r>
              <a:rPr lang="en-US" sz="1800" dirty="0"/>
              <a:t>Common Diagnoses</a:t>
            </a:r>
            <a:endParaRPr lang="en-US" dirty="0"/>
          </a:p>
        </p:txBody>
      </p:sp>
      <p:sp>
        <p:nvSpPr>
          <p:cNvPr id="3" name="Arrow: Pentagon 2">
            <a:extLst>
              <a:ext uri="{FF2B5EF4-FFF2-40B4-BE49-F238E27FC236}">
                <a16:creationId xmlns:a16="http://schemas.microsoft.com/office/drawing/2014/main" id="{A8D63F12-00CD-436D-8576-A1135D01967C}"/>
              </a:ext>
            </a:extLst>
          </p:cNvPr>
          <p:cNvSpPr/>
          <p:nvPr/>
        </p:nvSpPr>
        <p:spPr>
          <a:xfrm flipH="1">
            <a:off x="8134350" y="2796059"/>
            <a:ext cx="3670300" cy="646331"/>
          </a:xfrm>
          <a:prstGeom prst="homePlate">
            <a:avLst/>
          </a:prstGeom>
          <a:gradFill>
            <a:gsLst>
              <a:gs pos="50000">
                <a:schemeClr val="accent3">
                  <a:lumMod val="105000"/>
                  <a:satMod val="103000"/>
                  <a:tint val="73000"/>
                  <a:alpha val="54000"/>
                </a:schemeClr>
              </a:gs>
              <a:gs pos="100000">
                <a:schemeClr val="accent3">
                  <a:lumMod val="105000"/>
                  <a:satMod val="109000"/>
                  <a:tint val="81000"/>
                </a:schemeClr>
              </a:gs>
            </a:gsLst>
          </a:gradFill>
          <a:ln w="127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1400" dirty="0"/>
              <a:t>Changes in movement (lethargic or restless)</a:t>
            </a:r>
          </a:p>
        </p:txBody>
      </p:sp>
      <p:sp>
        <p:nvSpPr>
          <p:cNvPr id="15" name="Arrow: Pentagon 14">
            <a:extLst>
              <a:ext uri="{FF2B5EF4-FFF2-40B4-BE49-F238E27FC236}">
                <a16:creationId xmlns:a16="http://schemas.microsoft.com/office/drawing/2014/main" id="{3085E742-8B05-492C-A7DC-C6B68FB872A9}"/>
              </a:ext>
            </a:extLst>
          </p:cNvPr>
          <p:cNvSpPr/>
          <p:nvPr/>
        </p:nvSpPr>
        <p:spPr>
          <a:xfrm flipH="1">
            <a:off x="8134350" y="5757178"/>
            <a:ext cx="3670300" cy="789499"/>
          </a:xfrm>
          <a:prstGeom prst="homePlate">
            <a:avLst/>
          </a:prstGeom>
          <a:gradFill>
            <a:gsLst>
              <a:gs pos="50000">
                <a:schemeClr val="accent3">
                  <a:lumMod val="105000"/>
                  <a:satMod val="103000"/>
                  <a:tint val="73000"/>
                  <a:alpha val="54000"/>
                </a:schemeClr>
              </a:gs>
              <a:gs pos="100000">
                <a:schemeClr val="accent3">
                  <a:lumMod val="105000"/>
                  <a:satMod val="109000"/>
                  <a:tint val="81000"/>
                </a:schemeClr>
              </a:gs>
            </a:gsLst>
          </a:gradFill>
          <a:ln w="127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1400" dirty="0"/>
              <a:t>Tense, jumpy, easily startled</a:t>
            </a:r>
          </a:p>
          <a:p>
            <a:r>
              <a:rPr lang="en-US" sz="1400" dirty="0"/>
              <a:t>Avoidance		</a:t>
            </a:r>
            <a:r>
              <a:rPr lang="en-US" sz="1400" dirty="0" err="1"/>
              <a:t>Hypervigilence</a:t>
            </a:r>
            <a:endParaRPr lang="en-US" sz="1400" dirty="0"/>
          </a:p>
          <a:p>
            <a:r>
              <a:rPr lang="en-US" sz="1400" dirty="0"/>
              <a:t>Outbursts of anger</a:t>
            </a:r>
          </a:p>
        </p:txBody>
      </p:sp>
      <p:sp>
        <p:nvSpPr>
          <p:cNvPr id="16" name="Arrow: Pentagon 15">
            <a:extLst>
              <a:ext uri="{FF2B5EF4-FFF2-40B4-BE49-F238E27FC236}">
                <a16:creationId xmlns:a16="http://schemas.microsoft.com/office/drawing/2014/main" id="{A79C9B85-5033-4F3F-9CE5-ACB9BE0664B6}"/>
              </a:ext>
            </a:extLst>
          </p:cNvPr>
          <p:cNvSpPr/>
          <p:nvPr/>
        </p:nvSpPr>
        <p:spPr>
          <a:xfrm>
            <a:off x="282575" y="2796059"/>
            <a:ext cx="3321050" cy="646331"/>
          </a:xfrm>
          <a:prstGeom prst="homePlate">
            <a:avLst/>
          </a:prstGeom>
          <a:gradFill>
            <a:gsLst>
              <a:gs pos="50000">
                <a:schemeClr val="accent3">
                  <a:lumMod val="105000"/>
                  <a:satMod val="103000"/>
                  <a:tint val="73000"/>
                  <a:alpha val="54000"/>
                </a:schemeClr>
              </a:gs>
              <a:gs pos="100000">
                <a:schemeClr val="accent3">
                  <a:lumMod val="105000"/>
                  <a:satMod val="109000"/>
                  <a:tint val="81000"/>
                </a:schemeClr>
              </a:gs>
            </a:gsLs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1400" dirty="0"/>
              <a:t>Guilt</a:t>
            </a:r>
          </a:p>
          <a:p>
            <a:r>
              <a:rPr lang="en-US" sz="1400" dirty="0"/>
              <a:t>Negative thoughts about self/world</a:t>
            </a:r>
          </a:p>
        </p:txBody>
      </p:sp>
      <p:cxnSp>
        <p:nvCxnSpPr>
          <p:cNvPr id="25" name="Straight Connector 24">
            <a:extLst>
              <a:ext uri="{FF2B5EF4-FFF2-40B4-BE49-F238E27FC236}">
                <a16:creationId xmlns:a16="http://schemas.microsoft.com/office/drawing/2014/main" id="{96B3F06B-BA6E-47C4-8054-70A65FDA1203}"/>
              </a:ext>
            </a:extLst>
          </p:cNvPr>
          <p:cNvCxnSpPr>
            <a:cxnSpLocks/>
          </p:cNvCxnSpPr>
          <p:nvPr/>
        </p:nvCxnSpPr>
        <p:spPr>
          <a:xfrm>
            <a:off x="3603625" y="3131623"/>
            <a:ext cx="1171575" cy="679868"/>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FE550F9-A87F-4010-8825-8761D850CFA0}"/>
              </a:ext>
            </a:extLst>
          </p:cNvPr>
          <p:cNvCxnSpPr>
            <a:cxnSpLocks/>
            <a:endCxn id="3" idx="3"/>
          </p:cNvCxnSpPr>
          <p:nvPr/>
        </p:nvCxnSpPr>
        <p:spPr>
          <a:xfrm flipV="1">
            <a:off x="6457769" y="3119225"/>
            <a:ext cx="1676581" cy="78767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7EE3584-B776-4AD9-906F-16963614DE5B}"/>
              </a:ext>
            </a:extLst>
          </p:cNvPr>
          <p:cNvCxnSpPr>
            <a:cxnSpLocks/>
          </p:cNvCxnSpPr>
          <p:nvPr/>
        </p:nvCxnSpPr>
        <p:spPr>
          <a:xfrm>
            <a:off x="5693588" y="5461000"/>
            <a:ext cx="2440762" cy="683120"/>
          </a:xfrm>
          <a:prstGeom prst="line">
            <a:avLst/>
          </a:prstGeom>
          <a:ln w="12700"/>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A811DAF8-825E-4E02-AE22-74B58F7ED751}"/>
              </a:ext>
            </a:extLst>
          </p:cNvPr>
          <p:cNvSpPr/>
          <p:nvPr/>
        </p:nvSpPr>
        <p:spPr>
          <a:xfrm>
            <a:off x="248870" y="5267679"/>
            <a:ext cx="2816225" cy="1344383"/>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dirty="0">
              <a:solidFill>
                <a:schemeClr val="tx1"/>
              </a:solidFill>
            </a:endParaRPr>
          </a:p>
          <a:p>
            <a:r>
              <a:rPr lang="en-US" dirty="0">
                <a:solidFill>
                  <a:schemeClr val="tx1"/>
                </a:solidFill>
              </a:rPr>
              <a:t>Sleep disturbances</a:t>
            </a:r>
          </a:p>
          <a:p>
            <a:r>
              <a:rPr lang="en-US" dirty="0">
                <a:solidFill>
                  <a:schemeClr val="tx1"/>
                </a:solidFill>
              </a:rPr>
              <a:t>Physical discomfort (upset stomach, nightmares, insomnia)</a:t>
            </a:r>
          </a:p>
          <a:p>
            <a:pPr marL="457200" indent="-457200" algn="l">
              <a:buFont typeface="Arial" panose="020B0604020202020204" pitchFamily="34" charset="0"/>
              <a:buChar char="•"/>
            </a:pPr>
            <a:endParaRPr lang="en-US" sz="2800" dirty="0"/>
          </a:p>
        </p:txBody>
      </p:sp>
      <p:cxnSp>
        <p:nvCxnSpPr>
          <p:cNvPr id="47" name="Connector: Elbow 46">
            <a:extLst>
              <a:ext uri="{FF2B5EF4-FFF2-40B4-BE49-F238E27FC236}">
                <a16:creationId xmlns:a16="http://schemas.microsoft.com/office/drawing/2014/main" id="{B7B7B3F7-C170-4ABB-9641-CC842B293944}"/>
              </a:ext>
            </a:extLst>
          </p:cNvPr>
          <p:cNvCxnSpPr>
            <a:cxnSpLocks/>
          </p:cNvCxnSpPr>
          <p:nvPr/>
        </p:nvCxnSpPr>
        <p:spPr>
          <a:xfrm rot="10800000" flipV="1">
            <a:off x="1422400" y="4432300"/>
            <a:ext cx="4243832" cy="678564"/>
          </a:xfrm>
          <a:prstGeom prst="bentConnector3">
            <a:avLst>
              <a:gd name="adj1" fmla="val 99976"/>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425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3200" cap="none" dirty="0"/>
              <a:t>Exposure to multiple or chronic traumas, as well as the wide-ranging and long-lasting effects of this trauma exposure</a:t>
            </a:r>
          </a:p>
          <a:p>
            <a:pPr marL="0" indent="0">
              <a:buNone/>
            </a:pPr>
            <a:endParaRPr lang="en-US" sz="3200" cap="none" dirty="0"/>
          </a:p>
          <a:p>
            <a:pPr marL="342900" indent="-342900">
              <a:buFont typeface="Arial" panose="020B0604020202020204" pitchFamily="34" charset="0"/>
              <a:buChar char="•"/>
            </a:pPr>
            <a:r>
              <a:rPr lang="en-US" sz="3200" cap="none" dirty="0"/>
              <a:t>Interpersonal in nature, and often occurs at the hands of caregivers</a:t>
            </a:r>
          </a:p>
        </p:txBody>
      </p:sp>
      <p:sp>
        <p:nvSpPr>
          <p:cNvPr id="2" name="Title 1"/>
          <p:cNvSpPr>
            <a:spLocks noGrp="1"/>
          </p:cNvSpPr>
          <p:nvPr>
            <p:ph type="title"/>
          </p:nvPr>
        </p:nvSpPr>
        <p:spPr/>
        <p:txBody>
          <a:bodyPr>
            <a:normAutofit/>
          </a:bodyPr>
          <a:lstStyle/>
          <a:p>
            <a:r>
              <a:rPr lang="en-US" dirty="0"/>
              <a:t>Complex Trauma</a:t>
            </a:r>
          </a:p>
        </p:txBody>
      </p:sp>
      <p:sp>
        <p:nvSpPr>
          <p:cNvPr id="4" name="Text Placeholder 3">
            <a:extLst>
              <a:ext uri="{FF2B5EF4-FFF2-40B4-BE49-F238E27FC236}">
                <a16:creationId xmlns:a16="http://schemas.microsoft.com/office/drawing/2014/main" id="{1428FFCF-B2F3-455E-92DC-86C78B1B0E5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2895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CGI Animated Short Film: &quot;Bruised&quot; by Rok won Hwang, Samantha Tu | CGMeetup">
            <a:hlinkClick r:id="" action="ppaction://media"/>
            <a:extLst>
              <a:ext uri="{FF2B5EF4-FFF2-40B4-BE49-F238E27FC236}">
                <a16:creationId xmlns:a16="http://schemas.microsoft.com/office/drawing/2014/main" id="{C7176BF2-9B0C-401A-A734-A9311F482F5B}"/>
              </a:ext>
            </a:extLst>
          </p:cNvPr>
          <p:cNvPicPr>
            <a:picLocks noGrp="1" noRot="1" noChangeAspect="1"/>
          </p:cNvPicPr>
          <p:nvPr>
            <p:ph idx="1"/>
            <a:videoFile r:link="rId1"/>
          </p:nvPr>
        </p:nvPicPr>
        <p:blipFill>
          <a:blip r:embed="rId4"/>
          <a:stretch>
            <a:fillRect/>
          </a:stretch>
        </p:blipFill>
        <p:spPr>
          <a:xfrm>
            <a:off x="1671891" y="1920317"/>
            <a:ext cx="8563489" cy="48382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 Placeholder 2">
            <a:extLst>
              <a:ext uri="{FF2B5EF4-FFF2-40B4-BE49-F238E27FC236}">
                <a16:creationId xmlns:a16="http://schemas.microsoft.com/office/drawing/2014/main" id="{BB217D11-783B-438C-AF7D-A1D2D712D846}"/>
              </a:ext>
            </a:extLst>
          </p:cNvPr>
          <p:cNvSpPr>
            <a:spLocks noGrp="1"/>
          </p:cNvSpPr>
          <p:nvPr>
            <p:ph type="body" sz="quarter" idx="15"/>
          </p:nvPr>
        </p:nvSpPr>
        <p:spPr/>
        <p:txBody>
          <a:bodyPr/>
          <a:lstStyle/>
          <a:p>
            <a:endParaRPr lang="en-US"/>
          </a:p>
        </p:txBody>
      </p:sp>
      <p:sp>
        <p:nvSpPr>
          <p:cNvPr id="4" name="Title 3">
            <a:extLst>
              <a:ext uri="{FF2B5EF4-FFF2-40B4-BE49-F238E27FC236}">
                <a16:creationId xmlns:a16="http://schemas.microsoft.com/office/drawing/2014/main" id="{66DE9642-F511-416B-B134-EB8A739669BA}"/>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87352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0CB6-B8CF-441F-B503-50A16C4A57D2}"/>
              </a:ext>
            </a:extLst>
          </p:cNvPr>
          <p:cNvSpPr>
            <a:spLocks noGrp="1"/>
          </p:cNvSpPr>
          <p:nvPr>
            <p:ph type="title"/>
          </p:nvPr>
        </p:nvSpPr>
        <p:spPr/>
        <p:txBody>
          <a:bodyPr/>
          <a:lstStyle/>
          <a:p>
            <a:r>
              <a:rPr lang="en-US">
                <a:cs typeface="Calibri Light"/>
              </a:rPr>
              <a:t>Traumatic Stress </a:t>
            </a:r>
            <a:endParaRPr lang="en-US"/>
          </a:p>
        </p:txBody>
      </p:sp>
      <p:sp>
        <p:nvSpPr>
          <p:cNvPr id="44" name="Text Placeholder 43">
            <a:extLst>
              <a:ext uri="{FF2B5EF4-FFF2-40B4-BE49-F238E27FC236}">
                <a16:creationId xmlns:a16="http://schemas.microsoft.com/office/drawing/2014/main" id="{74873A21-0879-DA4B-3524-125DD7A660C9}"/>
              </a:ext>
            </a:extLst>
          </p:cNvPr>
          <p:cNvSpPr>
            <a:spLocks noGrp="1"/>
          </p:cNvSpPr>
          <p:nvPr>
            <p:ph type="body" sz="quarter" idx="14"/>
          </p:nvPr>
        </p:nvSpPr>
        <p:spPr>
          <a:xfrm>
            <a:off x="294582" y="1758497"/>
            <a:ext cx="10972959" cy="866715"/>
          </a:xfrm>
        </p:spPr>
        <p:txBody>
          <a:bodyPr>
            <a:normAutofit fontScale="92500" lnSpcReduction="20000"/>
          </a:bodyPr>
          <a:lstStyle/>
          <a:p>
            <a:r>
              <a:rPr lang="en-US" dirty="0">
                <a:ea typeface="+mn-lt"/>
                <a:cs typeface="+mn-lt"/>
              </a:rPr>
              <a:t>Occurs when an event overwhelms one's ability to cope</a:t>
            </a:r>
          </a:p>
          <a:p>
            <a:endParaRPr lang="en-US" dirty="0">
              <a:ea typeface="+mn-lt"/>
              <a:cs typeface="+mn-lt"/>
            </a:endParaRPr>
          </a:p>
          <a:p>
            <a:r>
              <a:rPr lang="en-US" dirty="0">
                <a:ea typeface="+mn-lt"/>
                <a:cs typeface="+mn-lt"/>
              </a:rPr>
              <a:t>May look like: </a:t>
            </a:r>
          </a:p>
        </p:txBody>
      </p:sp>
      <p:pic>
        <p:nvPicPr>
          <p:cNvPr id="4" name="Picture 3">
            <a:extLst>
              <a:ext uri="{FF2B5EF4-FFF2-40B4-BE49-F238E27FC236}">
                <a16:creationId xmlns:a16="http://schemas.microsoft.com/office/drawing/2014/main" id="{950B98D5-8D0C-44BA-A0E8-0A2738271C3B}"/>
              </a:ext>
            </a:extLst>
          </p:cNvPr>
          <p:cNvPicPr>
            <a:picLocks noChangeAspect="1"/>
          </p:cNvPicPr>
          <p:nvPr/>
        </p:nvPicPr>
        <p:blipFill>
          <a:blip r:embed="rId3"/>
          <a:stretch>
            <a:fillRect/>
          </a:stretch>
        </p:blipFill>
        <p:spPr>
          <a:xfrm>
            <a:off x="4984657" y="2616100"/>
            <a:ext cx="1905028" cy="3911247"/>
          </a:xfrm>
          <a:prstGeom prst="rect">
            <a:avLst/>
          </a:prstGeom>
        </p:spPr>
      </p:pic>
      <p:sp>
        <p:nvSpPr>
          <p:cNvPr id="5" name="TextBox 4">
            <a:extLst>
              <a:ext uri="{FF2B5EF4-FFF2-40B4-BE49-F238E27FC236}">
                <a16:creationId xmlns:a16="http://schemas.microsoft.com/office/drawing/2014/main" id="{5A380E54-31F9-4EE0-A1BD-D70FA32C106B}"/>
              </a:ext>
            </a:extLst>
          </p:cNvPr>
          <p:cNvSpPr txBox="1"/>
          <p:nvPr/>
        </p:nvSpPr>
        <p:spPr>
          <a:xfrm>
            <a:off x="3588612" y="2319669"/>
            <a:ext cx="1778000" cy="523220"/>
          </a:xfrm>
          <a:prstGeom prst="rect">
            <a:avLst/>
          </a:prstGeom>
          <a:noFill/>
        </p:spPr>
        <p:txBody>
          <a:bodyPr wrap="square" rtlCol="0">
            <a:spAutoFit/>
          </a:bodyPr>
          <a:lstStyle/>
          <a:p>
            <a:pPr algn="ctr"/>
            <a:r>
              <a:rPr lang="en-US" sz="2800" dirty="0">
                <a:latin typeface="+mj-lt"/>
              </a:rPr>
              <a:t>Sadness</a:t>
            </a:r>
          </a:p>
        </p:txBody>
      </p:sp>
      <p:sp>
        <p:nvSpPr>
          <p:cNvPr id="9" name="TextBox 8">
            <a:extLst>
              <a:ext uri="{FF2B5EF4-FFF2-40B4-BE49-F238E27FC236}">
                <a16:creationId xmlns:a16="http://schemas.microsoft.com/office/drawing/2014/main" id="{892B9B1A-5554-4EA1-8186-CDD2A97314DB}"/>
              </a:ext>
            </a:extLst>
          </p:cNvPr>
          <p:cNvSpPr txBox="1"/>
          <p:nvPr/>
        </p:nvSpPr>
        <p:spPr>
          <a:xfrm>
            <a:off x="752512" y="3089146"/>
            <a:ext cx="3784051" cy="954107"/>
          </a:xfrm>
          <a:prstGeom prst="rect">
            <a:avLst/>
          </a:prstGeom>
          <a:noFill/>
        </p:spPr>
        <p:txBody>
          <a:bodyPr wrap="square" rtlCol="0">
            <a:spAutoFit/>
          </a:bodyPr>
          <a:lstStyle/>
          <a:p>
            <a:pPr algn="ctr"/>
            <a:r>
              <a:rPr lang="en-US" sz="2800" dirty="0">
                <a:latin typeface="+mj-lt"/>
              </a:rPr>
              <a:t>Feeling nervous, jumpy, or on high alert</a:t>
            </a:r>
          </a:p>
        </p:txBody>
      </p:sp>
      <p:sp>
        <p:nvSpPr>
          <p:cNvPr id="10" name="TextBox 9">
            <a:extLst>
              <a:ext uri="{FF2B5EF4-FFF2-40B4-BE49-F238E27FC236}">
                <a16:creationId xmlns:a16="http://schemas.microsoft.com/office/drawing/2014/main" id="{DEADD80E-ECDB-4820-ADD9-574E0C7A05F5}"/>
              </a:ext>
            </a:extLst>
          </p:cNvPr>
          <p:cNvSpPr txBox="1"/>
          <p:nvPr/>
        </p:nvSpPr>
        <p:spPr>
          <a:xfrm>
            <a:off x="1332766" y="5290205"/>
            <a:ext cx="3144846" cy="523220"/>
          </a:xfrm>
          <a:prstGeom prst="rect">
            <a:avLst/>
          </a:prstGeom>
          <a:noFill/>
        </p:spPr>
        <p:txBody>
          <a:bodyPr wrap="square" rtlCol="0">
            <a:spAutoFit/>
          </a:bodyPr>
          <a:lstStyle/>
          <a:p>
            <a:pPr algn="ctr"/>
            <a:r>
              <a:rPr lang="en-US" sz="2800" dirty="0">
                <a:latin typeface="+mj-lt"/>
              </a:rPr>
              <a:t>Irritability or anger</a:t>
            </a:r>
          </a:p>
        </p:txBody>
      </p:sp>
      <p:sp>
        <p:nvSpPr>
          <p:cNvPr id="11" name="TextBox 10">
            <a:extLst>
              <a:ext uri="{FF2B5EF4-FFF2-40B4-BE49-F238E27FC236}">
                <a16:creationId xmlns:a16="http://schemas.microsoft.com/office/drawing/2014/main" id="{D56F77FA-BD14-46F3-8367-9F6AC830447E}"/>
              </a:ext>
            </a:extLst>
          </p:cNvPr>
          <p:cNvSpPr txBox="1"/>
          <p:nvPr/>
        </p:nvSpPr>
        <p:spPr>
          <a:xfrm>
            <a:off x="2398143" y="6197725"/>
            <a:ext cx="3144846" cy="523220"/>
          </a:xfrm>
          <a:prstGeom prst="rect">
            <a:avLst/>
          </a:prstGeom>
          <a:noFill/>
        </p:spPr>
        <p:txBody>
          <a:bodyPr wrap="square" rtlCol="0">
            <a:spAutoFit/>
          </a:bodyPr>
          <a:lstStyle/>
          <a:p>
            <a:pPr algn="ctr"/>
            <a:r>
              <a:rPr lang="en-US" sz="2800" dirty="0">
                <a:latin typeface="+mj-lt"/>
              </a:rPr>
              <a:t>Difficulty sleeping</a:t>
            </a:r>
          </a:p>
        </p:txBody>
      </p:sp>
      <p:sp>
        <p:nvSpPr>
          <p:cNvPr id="12" name="TextBox 11">
            <a:extLst>
              <a:ext uri="{FF2B5EF4-FFF2-40B4-BE49-F238E27FC236}">
                <a16:creationId xmlns:a16="http://schemas.microsoft.com/office/drawing/2014/main" id="{B23CC755-896D-4274-8D44-2B94949A1B42}"/>
              </a:ext>
            </a:extLst>
          </p:cNvPr>
          <p:cNvSpPr txBox="1"/>
          <p:nvPr/>
        </p:nvSpPr>
        <p:spPr>
          <a:xfrm>
            <a:off x="-317658" y="4427553"/>
            <a:ext cx="4493801" cy="523220"/>
          </a:xfrm>
          <a:prstGeom prst="rect">
            <a:avLst/>
          </a:prstGeom>
          <a:noFill/>
        </p:spPr>
        <p:txBody>
          <a:bodyPr wrap="square" rtlCol="0">
            <a:spAutoFit/>
          </a:bodyPr>
          <a:lstStyle/>
          <a:p>
            <a:pPr algn="ctr"/>
            <a:r>
              <a:rPr lang="en-US" sz="2800" dirty="0">
                <a:latin typeface="+mj-lt"/>
              </a:rPr>
              <a:t>Relationship problems</a:t>
            </a:r>
          </a:p>
        </p:txBody>
      </p:sp>
      <p:sp>
        <p:nvSpPr>
          <p:cNvPr id="13" name="TextBox 12">
            <a:extLst>
              <a:ext uri="{FF2B5EF4-FFF2-40B4-BE49-F238E27FC236}">
                <a16:creationId xmlns:a16="http://schemas.microsoft.com/office/drawing/2014/main" id="{9F6E8686-33C2-4130-B6DE-EFAB461DBB8A}"/>
              </a:ext>
            </a:extLst>
          </p:cNvPr>
          <p:cNvSpPr txBox="1"/>
          <p:nvPr/>
        </p:nvSpPr>
        <p:spPr>
          <a:xfrm>
            <a:off x="7166357" y="2485896"/>
            <a:ext cx="4493801" cy="954107"/>
          </a:xfrm>
          <a:prstGeom prst="rect">
            <a:avLst/>
          </a:prstGeom>
          <a:noFill/>
        </p:spPr>
        <p:txBody>
          <a:bodyPr wrap="square" rtlCol="0">
            <a:spAutoFit/>
          </a:bodyPr>
          <a:lstStyle/>
          <a:p>
            <a:pPr algn="ctr"/>
            <a:r>
              <a:rPr lang="en-US" sz="2800" dirty="0">
                <a:latin typeface="+mj-lt"/>
              </a:rPr>
              <a:t>Intrusive thoughts, flashbacks, or nightmares</a:t>
            </a:r>
          </a:p>
        </p:txBody>
      </p:sp>
      <p:sp>
        <p:nvSpPr>
          <p:cNvPr id="14" name="TextBox 13">
            <a:extLst>
              <a:ext uri="{FF2B5EF4-FFF2-40B4-BE49-F238E27FC236}">
                <a16:creationId xmlns:a16="http://schemas.microsoft.com/office/drawing/2014/main" id="{F5B108BA-6879-451E-9A8F-4E01F72743CF}"/>
              </a:ext>
            </a:extLst>
          </p:cNvPr>
          <p:cNvSpPr txBox="1"/>
          <p:nvPr/>
        </p:nvSpPr>
        <p:spPr>
          <a:xfrm>
            <a:off x="6598461" y="5868855"/>
            <a:ext cx="5570259" cy="523220"/>
          </a:xfrm>
          <a:prstGeom prst="rect">
            <a:avLst/>
          </a:prstGeom>
          <a:noFill/>
        </p:spPr>
        <p:txBody>
          <a:bodyPr wrap="square" rtlCol="0">
            <a:spAutoFit/>
          </a:bodyPr>
          <a:lstStyle/>
          <a:p>
            <a:pPr algn="ctr"/>
            <a:r>
              <a:rPr lang="en-US" sz="2800" dirty="0">
                <a:latin typeface="+mj-lt"/>
              </a:rPr>
              <a:t>Trouble feeling positive emotions</a:t>
            </a:r>
          </a:p>
        </p:txBody>
      </p:sp>
      <p:sp>
        <p:nvSpPr>
          <p:cNvPr id="15" name="TextBox 14">
            <a:extLst>
              <a:ext uri="{FF2B5EF4-FFF2-40B4-BE49-F238E27FC236}">
                <a16:creationId xmlns:a16="http://schemas.microsoft.com/office/drawing/2014/main" id="{1F8D1F3B-E53E-49AB-8D6B-3AEDEE74F971}"/>
              </a:ext>
            </a:extLst>
          </p:cNvPr>
          <p:cNvSpPr txBox="1"/>
          <p:nvPr/>
        </p:nvSpPr>
        <p:spPr>
          <a:xfrm>
            <a:off x="6889685" y="4146122"/>
            <a:ext cx="5570259" cy="1384995"/>
          </a:xfrm>
          <a:prstGeom prst="rect">
            <a:avLst/>
          </a:prstGeom>
          <a:noFill/>
        </p:spPr>
        <p:txBody>
          <a:bodyPr wrap="square" rtlCol="0">
            <a:spAutoFit/>
          </a:bodyPr>
          <a:lstStyle/>
          <a:p>
            <a:pPr algn="ctr"/>
            <a:r>
              <a:rPr lang="en-US" sz="2800" dirty="0">
                <a:latin typeface="+mj-lt"/>
              </a:rPr>
              <a:t>Avoiding people, places, or thoughts associated with traumatic event</a:t>
            </a:r>
          </a:p>
        </p:txBody>
      </p:sp>
    </p:spTree>
    <p:extLst>
      <p:ext uri="{BB962C8B-B14F-4D97-AF65-F5344CB8AC3E}">
        <p14:creationId xmlns:p14="http://schemas.microsoft.com/office/powerpoint/2010/main" val="169726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273969" y="2000232"/>
            <a:ext cx="3790271" cy="3641308"/>
          </a:xfrm>
          <a:prstGeom prst="rect">
            <a:avLst/>
          </a:prstGeom>
          <a:ln w="228600" cap="sq" cmpd="thickThin">
            <a:solidFill>
              <a:srgbClr val="000000"/>
            </a:solidFill>
            <a:prstDash val="solid"/>
            <a:miter lim="800000"/>
          </a:ln>
          <a:effectLst>
            <a:innerShdw blurRad="76200">
              <a:srgbClr val="000000"/>
            </a:innerShdw>
          </a:effectLst>
        </p:spPr>
      </p:pic>
      <p:sp>
        <p:nvSpPr>
          <p:cNvPr id="7" name="Content Placeholder 6"/>
          <p:cNvSpPr>
            <a:spLocks noGrp="1"/>
          </p:cNvSpPr>
          <p:nvPr>
            <p:ph idx="1"/>
          </p:nvPr>
        </p:nvSpPr>
        <p:spPr>
          <a:xfrm>
            <a:off x="918035" y="2390116"/>
            <a:ext cx="5990765" cy="4336565"/>
          </a:xfrm>
        </p:spPr>
        <p:txBody>
          <a:bodyPr>
            <a:normAutofit/>
          </a:bodyPr>
          <a:lstStyle/>
          <a:p>
            <a:pPr marL="285750" indent="-285750">
              <a:buFont typeface="Arial" panose="020B0604020202020204" pitchFamily="34" charset="0"/>
              <a:buChar char="•"/>
            </a:pPr>
            <a:r>
              <a:rPr lang="en-US" sz="2400" cap="none" dirty="0"/>
              <a:t>Fear</a:t>
            </a:r>
          </a:p>
          <a:p>
            <a:pPr marL="285750" indent="-285750">
              <a:buFont typeface="Arial" panose="020B0604020202020204" pitchFamily="34" charset="0"/>
              <a:buChar char="•"/>
            </a:pPr>
            <a:r>
              <a:rPr lang="en-US" sz="2400" cap="none" dirty="0"/>
              <a:t>Distrust</a:t>
            </a:r>
          </a:p>
          <a:p>
            <a:pPr marL="285750" indent="-285750">
              <a:buFont typeface="Arial" panose="020B0604020202020204" pitchFamily="34" charset="0"/>
              <a:buChar char="•"/>
            </a:pPr>
            <a:r>
              <a:rPr lang="en-US" sz="2400" cap="none" dirty="0"/>
              <a:t>Social isolation</a:t>
            </a:r>
          </a:p>
          <a:p>
            <a:pPr marL="285750" indent="-285750">
              <a:buFont typeface="Arial" panose="020B0604020202020204" pitchFamily="34" charset="0"/>
              <a:buChar char="•"/>
            </a:pPr>
            <a:r>
              <a:rPr lang="en-US" sz="2400" cap="none" dirty="0"/>
              <a:t>Difficulty regulating emotions</a:t>
            </a:r>
          </a:p>
          <a:p>
            <a:pPr marL="285750" indent="-285750">
              <a:buFont typeface="Arial" panose="020B0604020202020204" pitchFamily="34" charset="0"/>
              <a:buChar char="•"/>
            </a:pPr>
            <a:r>
              <a:rPr lang="en-US" sz="2400" cap="none" dirty="0"/>
              <a:t>Over-controlled or under-controlled behavior</a:t>
            </a:r>
          </a:p>
          <a:p>
            <a:pPr marL="285750" indent="-285750">
              <a:buFont typeface="Arial" panose="020B0604020202020204" pitchFamily="34" charset="0"/>
              <a:buChar char="•"/>
            </a:pPr>
            <a:r>
              <a:rPr lang="en-US" sz="2400" cap="none" dirty="0"/>
              <a:t>Boundary problems</a:t>
            </a:r>
          </a:p>
          <a:p>
            <a:pPr marL="285750" indent="-285750">
              <a:buFont typeface="Arial" panose="020B0604020202020204" pitchFamily="34" charset="0"/>
              <a:buChar char="•"/>
            </a:pPr>
            <a:r>
              <a:rPr lang="en-US" sz="2400" cap="none" dirty="0"/>
              <a:t>Difficulty with problem solving, decision making and planning</a:t>
            </a:r>
          </a:p>
          <a:p>
            <a:pPr marL="285750" indent="-285750">
              <a:buFont typeface="Arial" panose="020B0604020202020204" pitchFamily="34" charset="0"/>
              <a:buChar char="•"/>
            </a:pPr>
            <a:endParaRPr lang="en-US" sz="2400" cap="none" dirty="0"/>
          </a:p>
        </p:txBody>
      </p:sp>
      <p:sp>
        <p:nvSpPr>
          <p:cNvPr id="2" name="Title 1"/>
          <p:cNvSpPr>
            <a:spLocks noGrp="1"/>
          </p:cNvSpPr>
          <p:nvPr>
            <p:ph type="title"/>
          </p:nvPr>
        </p:nvSpPr>
        <p:spPr/>
        <p:txBody>
          <a:bodyPr>
            <a:normAutofit/>
          </a:bodyPr>
          <a:lstStyle/>
          <a:p>
            <a:r>
              <a:rPr lang="en-US" dirty="0"/>
              <a:t>Effects of Trauma</a:t>
            </a:r>
          </a:p>
        </p:txBody>
      </p:sp>
      <p:sp>
        <p:nvSpPr>
          <p:cNvPr id="3" name="Text Placeholder 2">
            <a:extLst>
              <a:ext uri="{FF2B5EF4-FFF2-40B4-BE49-F238E27FC236}">
                <a16:creationId xmlns:a16="http://schemas.microsoft.com/office/drawing/2014/main" id="{FEC1D9A9-64AA-456F-AB2E-70AAEB77FB90}"/>
              </a:ext>
            </a:extLst>
          </p:cNvPr>
          <p:cNvSpPr>
            <a:spLocks noGrp="1"/>
          </p:cNvSpPr>
          <p:nvPr>
            <p:ph type="body" sz="quarter" idx="14"/>
          </p:nvPr>
        </p:nvSpPr>
        <p:spPr/>
        <p:txBody>
          <a:bodyPr/>
          <a:lstStyle/>
          <a:p>
            <a:r>
              <a:rPr lang="en-US" dirty="0"/>
              <a:t>basics</a:t>
            </a:r>
          </a:p>
        </p:txBody>
      </p:sp>
    </p:spTree>
    <p:extLst>
      <p:ext uri="{BB962C8B-B14F-4D97-AF65-F5344CB8AC3E}">
        <p14:creationId xmlns:p14="http://schemas.microsoft.com/office/powerpoint/2010/main" val="171941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4768-1501-4A7B-8386-191E439B2BCB}"/>
              </a:ext>
            </a:extLst>
          </p:cNvPr>
          <p:cNvSpPr>
            <a:spLocks noGrp="1"/>
          </p:cNvSpPr>
          <p:nvPr>
            <p:ph type="title"/>
          </p:nvPr>
        </p:nvSpPr>
        <p:spPr/>
        <p:txBody>
          <a:bodyPr/>
          <a:lstStyle/>
          <a:p>
            <a:r>
              <a:rPr lang="en-US" dirty="0"/>
              <a:t>Effects of Trauma</a:t>
            </a:r>
          </a:p>
        </p:txBody>
      </p:sp>
      <p:sp>
        <p:nvSpPr>
          <p:cNvPr id="5" name="Text Placeholder 4">
            <a:extLst>
              <a:ext uri="{FF2B5EF4-FFF2-40B4-BE49-F238E27FC236}">
                <a16:creationId xmlns:a16="http://schemas.microsoft.com/office/drawing/2014/main" id="{F1A328B0-8CEE-4CC5-AC08-4477B05C7BC7}"/>
              </a:ext>
            </a:extLst>
          </p:cNvPr>
          <p:cNvSpPr>
            <a:spLocks noGrp="1"/>
          </p:cNvSpPr>
          <p:nvPr>
            <p:ph type="body" sz="quarter" idx="14"/>
          </p:nvPr>
        </p:nvSpPr>
        <p:spPr/>
        <p:txBody>
          <a:bodyPr>
            <a:noAutofit/>
          </a:bodyPr>
          <a:lstStyle/>
          <a:p>
            <a:r>
              <a:rPr lang="en-US" dirty="0"/>
              <a:t>Interpersonal effects</a:t>
            </a:r>
          </a:p>
        </p:txBody>
      </p:sp>
      <p:graphicFrame>
        <p:nvGraphicFramePr>
          <p:cNvPr id="3" name="Diagram 2">
            <a:extLst>
              <a:ext uri="{FF2B5EF4-FFF2-40B4-BE49-F238E27FC236}">
                <a16:creationId xmlns:a16="http://schemas.microsoft.com/office/drawing/2014/main" id="{016CE5F5-312A-4ED9-BEE7-D7CDD9DF396A}"/>
              </a:ext>
            </a:extLst>
          </p:cNvPr>
          <p:cNvGraphicFramePr/>
          <p:nvPr>
            <p:extLst>
              <p:ext uri="{D42A27DB-BD31-4B8C-83A1-F6EECF244321}">
                <p14:modId xmlns:p14="http://schemas.microsoft.com/office/powerpoint/2010/main" val="3909539712"/>
              </p:ext>
            </p:extLst>
          </p:nvPr>
        </p:nvGraphicFramePr>
        <p:xfrm>
          <a:off x="78290" y="2082136"/>
          <a:ext cx="11927195" cy="4899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06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4768-1501-4A7B-8386-191E439B2BCB}"/>
              </a:ext>
            </a:extLst>
          </p:cNvPr>
          <p:cNvSpPr>
            <a:spLocks noGrp="1"/>
          </p:cNvSpPr>
          <p:nvPr>
            <p:ph type="title"/>
          </p:nvPr>
        </p:nvSpPr>
        <p:spPr/>
        <p:txBody>
          <a:bodyPr/>
          <a:lstStyle/>
          <a:p>
            <a:r>
              <a:rPr lang="en-US" dirty="0"/>
              <a:t>Effects of Trauma</a:t>
            </a:r>
          </a:p>
        </p:txBody>
      </p:sp>
      <p:sp>
        <p:nvSpPr>
          <p:cNvPr id="5" name="Text Placeholder 4">
            <a:extLst>
              <a:ext uri="{FF2B5EF4-FFF2-40B4-BE49-F238E27FC236}">
                <a16:creationId xmlns:a16="http://schemas.microsoft.com/office/drawing/2014/main" id="{F1A328B0-8CEE-4CC5-AC08-4477B05C7BC7}"/>
              </a:ext>
            </a:extLst>
          </p:cNvPr>
          <p:cNvSpPr>
            <a:spLocks noGrp="1"/>
          </p:cNvSpPr>
          <p:nvPr>
            <p:ph type="body" sz="quarter" idx="14"/>
          </p:nvPr>
        </p:nvSpPr>
        <p:spPr/>
        <p:txBody>
          <a:bodyPr>
            <a:noAutofit/>
          </a:bodyPr>
          <a:lstStyle/>
          <a:p>
            <a:r>
              <a:rPr lang="en-US" dirty="0"/>
              <a:t>Interpersonal effects</a:t>
            </a:r>
          </a:p>
        </p:txBody>
      </p:sp>
      <p:graphicFrame>
        <p:nvGraphicFramePr>
          <p:cNvPr id="3" name="Diagram 2">
            <a:extLst>
              <a:ext uri="{FF2B5EF4-FFF2-40B4-BE49-F238E27FC236}">
                <a16:creationId xmlns:a16="http://schemas.microsoft.com/office/drawing/2014/main" id="{3EF9E558-7562-41B1-9406-484B4BC3149F}"/>
              </a:ext>
            </a:extLst>
          </p:cNvPr>
          <p:cNvGraphicFramePr/>
          <p:nvPr>
            <p:extLst>
              <p:ext uri="{D42A27DB-BD31-4B8C-83A1-F6EECF244321}">
                <p14:modId xmlns:p14="http://schemas.microsoft.com/office/powerpoint/2010/main" val="684248461"/>
              </p:ext>
            </p:extLst>
          </p:nvPr>
        </p:nvGraphicFramePr>
        <p:xfrm>
          <a:off x="2398294" y="2509238"/>
          <a:ext cx="7395411" cy="3668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A7B90747-9EF8-459A-B0C7-FF410D22C7AE}"/>
              </a:ext>
            </a:extLst>
          </p:cNvPr>
          <p:cNvSpPr/>
          <p:nvPr/>
        </p:nvSpPr>
        <p:spPr>
          <a:xfrm>
            <a:off x="8985776" y="2082136"/>
            <a:ext cx="2823410" cy="168191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marL="457200" indent="-457200" algn="l">
              <a:buFont typeface="Arial" panose="020B0604020202020204" pitchFamily="34" charset="0"/>
              <a:buChar char="•"/>
            </a:pPr>
            <a:r>
              <a:rPr lang="en-US" sz="2000" dirty="0"/>
              <a:t>Frequent Crying/Screaming</a:t>
            </a:r>
          </a:p>
          <a:p>
            <a:pPr marL="457200" indent="-457200" algn="l">
              <a:buFont typeface="Arial" panose="020B0604020202020204" pitchFamily="34" charset="0"/>
              <a:buChar char="•"/>
            </a:pPr>
            <a:r>
              <a:rPr lang="en-US" sz="2000" dirty="0"/>
              <a:t> Anxious/Fearful</a:t>
            </a:r>
          </a:p>
          <a:p>
            <a:pPr marL="457200" indent="-457200" algn="l">
              <a:buFont typeface="Arial" panose="020B0604020202020204" pitchFamily="34" charset="0"/>
              <a:buChar char="•"/>
            </a:pPr>
            <a:r>
              <a:rPr lang="en-US" sz="2000" dirty="0"/>
              <a:t>Depressed/Alone</a:t>
            </a:r>
          </a:p>
        </p:txBody>
      </p:sp>
      <p:sp>
        <p:nvSpPr>
          <p:cNvPr id="9" name="Rectangle 8">
            <a:extLst>
              <a:ext uri="{FF2B5EF4-FFF2-40B4-BE49-F238E27FC236}">
                <a16:creationId xmlns:a16="http://schemas.microsoft.com/office/drawing/2014/main" id="{A6BCD5BB-949A-47AE-941D-3351FEFD94C6}"/>
              </a:ext>
            </a:extLst>
          </p:cNvPr>
          <p:cNvSpPr/>
          <p:nvPr/>
        </p:nvSpPr>
        <p:spPr>
          <a:xfrm>
            <a:off x="8985776" y="4785230"/>
            <a:ext cx="2823410" cy="168191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marL="457200" indent="-457200" algn="l">
              <a:buFont typeface="Arial" panose="020B0604020202020204" pitchFamily="34" charset="0"/>
              <a:buChar char="•"/>
            </a:pPr>
            <a:r>
              <a:rPr lang="en-US" sz="2000" dirty="0"/>
              <a:t>Nightmares</a:t>
            </a:r>
          </a:p>
          <a:p>
            <a:pPr marL="457200" indent="-457200" algn="l">
              <a:buFont typeface="Arial" panose="020B0604020202020204" pitchFamily="34" charset="0"/>
              <a:buChar char="•"/>
            </a:pPr>
            <a:r>
              <a:rPr lang="en-US" sz="2000" dirty="0"/>
              <a:t>Difficulty Concentrating</a:t>
            </a:r>
          </a:p>
        </p:txBody>
      </p:sp>
      <p:sp>
        <p:nvSpPr>
          <p:cNvPr id="10" name="Rectangle 9">
            <a:extLst>
              <a:ext uri="{FF2B5EF4-FFF2-40B4-BE49-F238E27FC236}">
                <a16:creationId xmlns:a16="http://schemas.microsoft.com/office/drawing/2014/main" id="{159B7F7A-097F-4135-B81D-64BBA629CF51}"/>
              </a:ext>
            </a:extLst>
          </p:cNvPr>
          <p:cNvSpPr/>
          <p:nvPr/>
        </p:nvSpPr>
        <p:spPr>
          <a:xfrm>
            <a:off x="382813" y="4785230"/>
            <a:ext cx="2823410" cy="168191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marL="342900" indent="-342900" algn="l">
              <a:buFont typeface="Arial" panose="020B0604020202020204" pitchFamily="34" charset="0"/>
              <a:buChar char="•"/>
            </a:pPr>
            <a:r>
              <a:rPr lang="en-US" sz="2000" dirty="0"/>
              <a:t>Feeling guilt or shame</a:t>
            </a:r>
          </a:p>
          <a:p>
            <a:pPr marL="342900" indent="-342900" algn="l">
              <a:buFont typeface="Arial" panose="020B0604020202020204" pitchFamily="34" charset="0"/>
              <a:buChar char="•"/>
            </a:pPr>
            <a:r>
              <a:rPr lang="en-US" sz="2000" dirty="0"/>
              <a:t>Self-Harming Behaviors</a:t>
            </a:r>
          </a:p>
        </p:txBody>
      </p:sp>
      <p:sp>
        <p:nvSpPr>
          <p:cNvPr id="11" name="Rectangle 10">
            <a:extLst>
              <a:ext uri="{FF2B5EF4-FFF2-40B4-BE49-F238E27FC236}">
                <a16:creationId xmlns:a16="http://schemas.microsoft.com/office/drawing/2014/main" id="{1C5D7221-0985-47B1-8BAA-BA950AFCE10F}"/>
              </a:ext>
            </a:extLst>
          </p:cNvPr>
          <p:cNvSpPr/>
          <p:nvPr/>
        </p:nvSpPr>
        <p:spPr>
          <a:xfrm>
            <a:off x="382813" y="2127324"/>
            <a:ext cx="2823410" cy="168191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marL="457200" indent="-457200" algn="l">
              <a:buFont typeface="Arial" panose="020B0604020202020204" pitchFamily="34" charset="0"/>
              <a:buChar char="•"/>
            </a:pPr>
            <a:r>
              <a:rPr lang="en-US" sz="2000" dirty="0"/>
              <a:t>Fearing separation from parents</a:t>
            </a:r>
          </a:p>
        </p:txBody>
      </p:sp>
    </p:spTree>
    <p:extLst>
      <p:ext uri="{BB962C8B-B14F-4D97-AF65-F5344CB8AC3E}">
        <p14:creationId xmlns:p14="http://schemas.microsoft.com/office/powerpoint/2010/main" val="280870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62" y="1013211"/>
            <a:ext cx="11471517" cy="1037561"/>
          </a:xfrm>
          <a:prstGeom prst="rect">
            <a:avLst/>
          </a:prstGeom>
        </p:spPr>
        <p:txBody>
          <a:bodyPr/>
          <a:lstStyle/>
          <a:p>
            <a:r>
              <a:rPr lang="en-US" dirty="0"/>
              <a:t>Effects of Trauma</a:t>
            </a:r>
          </a:p>
        </p:txBody>
      </p:sp>
      <p:graphicFrame>
        <p:nvGraphicFramePr>
          <p:cNvPr id="4" name="Diagram 3">
            <a:extLst>
              <a:ext uri="{FF2B5EF4-FFF2-40B4-BE49-F238E27FC236}">
                <a16:creationId xmlns:a16="http://schemas.microsoft.com/office/drawing/2014/main" id="{F7BD9DEB-2A48-4DCA-8279-526867D9CDA9}"/>
              </a:ext>
            </a:extLst>
          </p:cNvPr>
          <p:cNvGraphicFramePr/>
          <p:nvPr>
            <p:extLst>
              <p:ext uri="{D42A27DB-BD31-4B8C-83A1-F6EECF244321}">
                <p14:modId xmlns:p14="http://schemas.microsoft.com/office/powerpoint/2010/main" val="453685372"/>
              </p:ext>
            </p:extLst>
          </p:nvPr>
        </p:nvGraphicFramePr>
        <p:xfrm>
          <a:off x="599309" y="582561"/>
          <a:ext cx="14680021" cy="6275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Placeholder 11">
            <a:extLst>
              <a:ext uri="{FF2B5EF4-FFF2-40B4-BE49-F238E27FC236}">
                <a16:creationId xmlns:a16="http://schemas.microsoft.com/office/drawing/2014/main" id="{3B46FDE1-691D-4D23-ABC7-1543E798C10F}"/>
              </a:ext>
            </a:extLst>
          </p:cNvPr>
          <p:cNvSpPr>
            <a:spLocks noGrp="1"/>
          </p:cNvSpPr>
          <p:nvPr>
            <p:ph type="body" sz="quarter" idx="14"/>
          </p:nvPr>
        </p:nvSpPr>
        <p:spPr>
          <a:xfrm>
            <a:off x="239162" y="1727134"/>
            <a:ext cx="10972959" cy="323638"/>
          </a:xfrm>
        </p:spPr>
        <p:txBody>
          <a:bodyPr/>
          <a:lstStyle/>
          <a:p>
            <a:r>
              <a:rPr lang="en-US" dirty="0"/>
              <a:t>Trauma Reminder aka “Trauma Triggers”</a:t>
            </a:r>
          </a:p>
        </p:txBody>
      </p:sp>
    </p:spTree>
    <p:extLst>
      <p:ext uri="{BB962C8B-B14F-4D97-AF65-F5344CB8AC3E}">
        <p14:creationId xmlns:p14="http://schemas.microsoft.com/office/powerpoint/2010/main" val="1200732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FC9530-52D4-423D-BE3B-56DBCAD54147}"/>
              </a:ext>
            </a:extLst>
          </p:cNvPr>
          <p:cNvSpPr>
            <a:spLocks noGrp="1"/>
          </p:cNvSpPr>
          <p:nvPr>
            <p:ph idx="1"/>
          </p:nvPr>
        </p:nvSpPr>
        <p:spPr>
          <a:xfrm>
            <a:off x="918035" y="2390116"/>
            <a:ext cx="10972800" cy="4336565"/>
          </a:xfrm>
        </p:spPr>
        <p:txBody>
          <a:bodyPr vert="horz" lIns="91440" tIns="45720" rIns="91440" bIns="45720" rtlCol="0" anchor="t">
            <a:normAutofit/>
          </a:bodyPr>
          <a:lstStyle/>
          <a:p>
            <a:endParaRPr lang="en-US"/>
          </a:p>
          <a:p>
            <a:endParaRPr lang="en-US"/>
          </a:p>
        </p:txBody>
      </p:sp>
      <p:sp>
        <p:nvSpPr>
          <p:cNvPr id="2" name="Title 1">
            <a:extLst>
              <a:ext uri="{FF2B5EF4-FFF2-40B4-BE49-F238E27FC236}">
                <a16:creationId xmlns:a16="http://schemas.microsoft.com/office/drawing/2014/main" id="{283AF190-427B-4887-BF05-19E81F4EEF73}"/>
              </a:ext>
            </a:extLst>
          </p:cNvPr>
          <p:cNvSpPr>
            <a:spLocks noGrp="1"/>
          </p:cNvSpPr>
          <p:nvPr>
            <p:ph type="title"/>
          </p:nvPr>
        </p:nvSpPr>
        <p:spPr>
          <a:xfrm>
            <a:off x="186515" y="1044575"/>
            <a:ext cx="10972800" cy="1037561"/>
          </a:xfrm>
        </p:spPr>
        <p:txBody>
          <a:bodyPr>
            <a:normAutofit/>
          </a:bodyPr>
          <a:lstStyle/>
          <a:p>
            <a:r>
              <a:rPr lang="en-US" dirty="0"/>
              <a:t> Effect of Trauma</a:t>
            </a:r>
          </a:p>
        </p:txBody>
      </p:sp>
      <p:sp>
        <p:nvSpPr>
          <p:cNvPr id="7" name="Text Placeholder 6">
            <a:extLst>
              <a:ext uri="{FF2B5EF4-FFF2-40B4-BE49-F238E27FC236}">
                <a16:creationId xmlns:a16="http://schemas.microsoft.com/office/drawing/2014/main" id="{14DAAF9C-443C-4547-845A-AF8389AE8F45}"/>
              </a:ext>
            </a:extLst>
          </p:cNvPr>
          <p:cNvSpPr>
            <a:spLocks noGrp="1"/>
          </p:cNvSpPr>
          <p:nvPr>
            <p:ph type="body" sz="quarter" idx="14"/>
          </p:nvPr>
        </p:nvSpPr>
        <p:spPr/>
        <p:txBody>
          <a:bodyPr/>
          <a:lstStyle/>
          <a:p>
            <a:r>
              <a:rPr lang="en-US" dirty="0"/>
              <a:t>On the brain</a:t>
            </a:r>
          </a:p>
        </p:txBody>
      </p:sp>
      <p:graphicFrame>
        <p:nvGraphicFramePr>
          <p:cNvPr id="5" name="Diagram 6">
            <a:extLst>
              <a:ext uri="{FF2B5EF4-FFF2-40B4-BE49-F238E27FC236}">
                <a16:creationId xmlns:a16="http://schemas.microsoft.com/office/drawing/2014/main" id="{E8DBC05B-3C83-4E26-A6AB-D5B3BD14850F}"/>
              </a:ext>
            </a:extLst>
          </p:cNvPr>
          <p:cNvGraphicFramePr/>
          <p:nvPr>
            <p:extLst>
              <p:ext uri="{D42A27DB-BD31-4B8C-83A1-F6EECF244321}">
                <p14:modId xmlns:p14="http://schemas.microsoft.com/office/powerpoint/2010/main" val="2848910197"/>
              </p:ext>
            </p:extLst>
          </p:nvPr>
        </p:nvGraphicFramePr>
        <p:xfrm>
          <a:off x="1668435" y="1920317"/>
          <a:ext cx="9707950" cy="3626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7061F194-E85D-4672-8760-F8ED8E61FFB5}"/>
              </a:ext>
            </a:extLst>
          </p:cNvPr>
          <p:cNvPicPr>
            <a:picLocks noChangeAspect="1"/>
          </p:cNvPicPr>
          <p:nvPr/>
        </p:nvPicPr>
        <p:blipFill>
          <a:blip r:embed="rId8"/>
          <a:stretch>
            <a:fillRect/>
          </a:stretch>
        </p:blipFill>
        <p:spPr>
          <a:xfrm>
            <a:off x="4575016" y="3137043"/>
            <a:ext cx="3657917" cy="3664014"/>
          </a:xfrm>
          <a:prstGeom prst="rect">
            <a:avLst/>
          </a:prstGeom>
        </p:spPr>
      </p:pic>
    </p:spTree>
    <p:extLst>
      <p:ext uri="{BB962C8B-B14F-4D97-AF65-F5344CB8AC3E}">
        <p14:creationId xmlns:p14="http://schemas.microsoft.com/office/powerpoint/2010/main" val="366093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Diagram 126">
            <a:extLst>
              <a:ext uri="{FF2B5EF4-FFF2-40B4-BE49-F238E27FC236}">
                <a16:creationId xmlns:a16="http://schemas.microsoft.com/office/drawing/2014/main" id="{E3BCD9C7-D357-4B1D-AF4F-E642D8CDC1D9}"/>
              </a:ext>
            </a:extLst>
          </p:cNvPr>
          <p:cNvGraphicFramePr/>
          <p:nvPr>
            <p:extLst>
              <p:ext uri="{D42A27DB-BD31-4B8C-83A1-F6EECF244321}">
                <p14:modId xmlns:p14="http://schemas.microsoft.com/office/powerpoint/2010/main" val="1782525657"/>
              </p:ext>
            </p:extLst>
          </p:nvPr>
        </p:nvGraphicFramePr>
        <p:xfrm>
          <a:off x="633338" y="2521974"/>
          <a:ext cx="10634203" cy="3743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539CC7D-774E-4596-89E2-1A591EC4E155}"/>
              </a:ext>
            </a:extLst>
          </p:cNvPr>
          <p:cNvSpPr>
            <a:spLocks noGrp="1"/>
          </p:cNvSpPr>
          <p:nvPr>
            <p:ph type="title"/>
          </p:nvPr>
        </p:nvSpPr>
        <p:spPr>
          <a:xfrm>
            <a:off x="186515" y="1044575"/>
            <a:ext cx="10972800" cy="1037561"/>
          </a:xfrm>
        </p:spPr>
        <p:txBody>
          <a:bodyPr/>
          <a:lstStyle/>
          <a:p>
            <a:r>
              <a:rPr lang="en-US" dirty="0"/>
              <a:t>Effects of Trauma</a:t>
            </a:r>
          </a:p>
        </p:txBody>
      </p:sp>
      <p:sp>
        <p:nvSpPr>
          <p:cNvPr id="8" name="Text Placeholder 7">
            <a:extLst>
              <a:ext uri="{FF2B5EF4-FFF2-40B4-BE49-F238E27FC236}">
                <a16:creationId xmlns:a16="http://schemas.microsoft.com/office/drawing/2014/main" id="{C93E2C5F-B523-4C05-823A-F8123F76B82B}"/>
              </a:ext>
            </a:extLst>
          </p:cNvPr>
          <p:cNvSpPr>
            <a:spLocks noGrp="1"/>
          </p:cNvSpPr>
          <p:nvPr>
            <p:ph type="body" sz="quarter" idx="14"/>
          </p:nvPr>
        </p:nvSpPr>
        <p:spPr/>
        <p:txBody>
          <a:bodyPr/>
          <a:lstStyle/>
          <a:p>
            <a:r>
              <a:rPr lang="en-US" dirty="0"/>
              <a:t>Impact of trauma on learning</a:t>
            </a:r>
          </a:p>
        </p:txBody>
      </p:sp>
      <p:sp>
        <p:nvSpPr>
          <p:cNvPr id="1229" name="Rectangle: Folded Corner 1228">
            <a:extLst>
              <a:ext uri="{FF2B5EF4-FFF2-40B4-BE49-F238E27FC236}">
                <a16:creationId xmlns:a16="http://schemas.microsoft.com/office/drawing/2014/main" id="{97184DDC-BC55-46A3-B570-864E7CD4E1A5}"/>
              </a:ext>
            </a:extLst>
          </p:cNvPr>
          <p:cNvSpPr/>
          <p:nvPr/>
        </p:nvSpPr>
        <p:spPr>
          <a:xfrm rot="720000">
            <a:off x="9049261" y="3785066"/>
            <a:ext cx="2803583" cy="2645433"/>
          </a:xfrm>
          <a:prstGeom prst="foldedCorner">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a:cs typeface="Calibri"/>
              </a:rPr>
              <a:t>A Trauma-Informed Approach to teaching can help students who have these experiences</a:t>
            </a:r>
          </a:p>
        </p:txBody>
      </p:sp>
    </p:spTree>
    <p:extLst>
      <p:ext uri="{BB962C8B-B14F-4D97-AF65-F5344CB8AC3E}">
        <p14:creationId xmlns:p14="http://schemas.microsoft.com/office/powerpoint/2010/main" val="247285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FD82F2C-AAFB-44E2-92BB-6BB3CF24BF5D}"/>
              </a:ext>
            </a:extLst>
          </p:cNvPr>
          <p:cNvGraphicFramePr/>
          <p:nvPr>
            <p:extLst>
              <p:ext uri="{D42A27DB-BD31-4B8C-83A1-F6EECF244321}">
                <p14:modId xmlns:p14="http://schemas.microsoft.com/office/powerpoint/2010/main" val="4150452370"/>
              </p:ext>
            </p:extLst>
          </p:nvPr>
        </p:nvGraphicFramePr>
        <p:xfrm>
          <a:off x="978152" y="1920317"/>
          <a:ext cx="9389365" cy="4696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505B61E-E0EF-484C-BB46-E518E38963E3}"/>
              </a:ext>
            </a:extLst>
          </p:cNvPr>
          <p:cNvSpPr>
            <a:spLocks noGrp="1"/>
          </p:cNvSpPr>
          <p:nvPr>
            <p:ph type="title"/>
          </p:nvPr>
        </p:nvSpPr>
        <p:spPr/>
        <p:txBody>
          <a:bodyPr/>
          <a:lstStyle/>
          <a:p>
            <a:r>
              <a:rPr lang="en-US" dirty="0"/>
              <a:t>Effects of Trauma</a:t>
            </a:r>
          </a:p>
        </p:txBody>
      </p:sp>
      <p:sp>
        <p:nvSpPr>
          <p:cNvPr id="5" name="Text Placeholder 4">
            <a:extLst>
              <a:ext uri="{FF2B5EF4-FFF2-40B4-BE49-F238E27FC236}">
                <a16:creationId xmlns:a16="http://schemas.microsoft.com/office/drawing/2014/main" id="{33F034FD-84F5-46FE-A13F-59BA0929DB94}"/>
              </a:ext>
            </a:extLst>
          </p:cNvPr>
          <p:cNvSpPr>
            <a:spLocks noGrp="1"/>
          </p:cNvSpPr>
          <p:nvPr>
            <p:ph type="body" sz="quarter" idx="14"/>
          </p:nvPr>
        </p:nvSpPr>
        <p:spPr>
          <a:xfrm>
            <a:off x="186356" y="1758498"/>
            <a:ext cx="10972959" cy="323638"/>
          </a:xfrm>
        </p:spPr>
        <p:txBody>
          <a:bodyPr/>
          <a:lstStyle/>
          <a:p>
            <a:r>
              <a:rPr lang="en-US" sz="1800" dirty="0"/>
              <a:t>Common Diagnoses</a:t>
            </a:r>
            <a:endParaRPr lang="en-US" dirty="0"/>
          </a:p>
        </p:txBody>
      </p:sp>
      <p:sp>
        <p:nvSpPr>
          <p:cNvPr id="3" name="Arrow: Pentagon 2">
            <a:extLst>
              <a:ext uri="{FF2B5EF4-FFF2-40B4-BE49-F238E27FC236}">
                <a16:creationId xmlns:a16="http://schemas.microsoft.com/office/drawing/2014/main" id="{1961044D-7BE5-4B1E-87D7-04795547153C}"/>
              </a:ext>
            </a:extLst>
          </p:cNvPr>
          <p:cNvSpPr/>
          <p:nvPr/>
        </p:nvSpPr>
        <p:spPr>
          <a:xfrm flipH="1">
            <a:off x="7370312" y="2342543"/>
            <a:ext cx="3640754" cy="13658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600" dirty="0">
                <a:solidFill>
                  <a:schemeClr val="tx1"/>
                </a:solidFill>
              </a:rPr>
              <a:t>Loss of interest</a:t>
            </a:r>
          </a:p>
          <a:p>
            <a:pPr marL="171450" lvl="0" indent="-171450">
              <a:buFont typeface="Arial" panose="020B0604020202020204" pitchFamily="34" charset="0"/>
              <a:buChar char="•"/>
            </a:pPr>
            <a:r>
              <a:rPr lang="en-US" sz="1600" dirty="0">
                <a:solidFill>
                  <a:schemeClr val="tx1"/>
                </a:solidFill>
              </a:rPr>
              <a:t>Energy loss</a:t>
            </a:r>
          </a:p>
          <a:p>
            <a:pPr marL="171450" lvl="0" indent="-171450">
              <a:buFont typeface="Arial" panose="020B0604020202020204" pitchFamily="34" charset="0"/>
              <a:buChar char="•"/>
            </a:pPr>
            <a:r>
              <a:rPr lang="en-US" sz="1600" dirty="0">
                <a:solidFill>
                  <a:schemeClr val="tx1"/>
                </a:solidFill>
              </a:rPr>
              <a:t>Sleep changes</a:t>
            </a:r>
          </a:p>
          <a:p>
            <a:pPr marL="171450" lvl="0" indent="-171450">
              <a:buFont typeface="Arial" panose="020B0604020202020204" pitchFamily="34" charset="0"/>
              <a:buChar char="•"/>
            </a:pPr>
            <a:r>
              <a:rPr lang="en-US" sz="1600" dirty="0">
                <a:solidFill>
                  <a:schemeClr val="tx1"/>
                </a:solidFill>
              </a:rPr>
              <a:t>Thoughts of death/suicide</a:t>
            </a:r>
          </a:p>
        </p:txBody>
      </p:sp>
      <p:sp>
        <p:nvSpPr>
          <p:cNvPr id="10" name="Arrow: Pentagon 9">
            <a:extLst>
              <a:ext uri="{FF2B5EF4-FFF2-40B4-BE49-F238E27FC236}">
                <a16:creationId xmlns:a16="http://schemas.microsoft.com/office/drawing/2014/main" id="{6EB9B98C-C509-4B37-8D42-1712CFA3B488}"/>
              </a:ext>
            </a:extLst>
          </p:cNvPr>
          <p:cNvSpPr/>
          <p:nvPr/>
        </p:nvSpPr>
        <p:spPr>
          <a:xfrm flipH="1">
            <a:off x="8068646" y="4769608"/>
            <a:ext cx="3640754" cy="1477328"/>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600">
                <a:solidFill>
                  <a:schemeClr val="tx1"/>
                </a:solidFill>
              </a:rPr>
              <a:t>Apprehension / Dread</a:t>
            </a:r>
          </a:p>
          <a:p>
            <a:pPr marL="171450" lvl="0" indent="-171450">
              <a:buFont typeface="Arial" panose="020B0604020202020204" pitchFamily="34" charset="0"/>
              <a:buChar char="•"/>
            </a:pPr>
            <a:r>
              <a:rPr lang="en-US" sz="1600" dirty="0">
                <a:solidFill>
                  <a:schemeClr val="tx1"/>
                </a:solidFill>
              </a:rPr>
              <a:t>Fear</a:t>
            </a:r>
          </a:p>
          <a:p>
            <a:pPr marL="171450" lvl="0" indent="-171450">
              <a:buFont typeface="Arial" panose="020B0604020202020204" pitchFamily="34" charset="0"/>
              <a:buChar char="•"/>
            </a:pPr>
            <a:r>
              <a:rPr lang="en-US" sz="1600" dirty="0">
                <a:solidFill>
                  <a:schemeClr val="tx1"/>
                </a:solidFill>
              </a:rPr>
              <a:t>Tense or jumpy</a:t>
            </a:r>
          </a:p>
          <a:p>
            <a:pPr marL="171450" lvl="0" indent="-171450">
              <a:buFont typeface="Arial" panose="020B0604020202020204" pitchFamily="34" charset="0"/>
              <a:buChar char="•"/>
            </a:pPr>
            <a:r>
              <a:rPr lang="en-US" sz="1600" dirty="0">
                <a:solidFill>
                  <a:schemeClr val="tx1"/>
                </a:solidFill>
              </a:rPr>
              <a:t>Restless</a:t>
            </a:r>
          </a:p>
          <a:p>
            <a:pPr marL="171450" lvl="0" indent="-171450">
              <a:buFont typeface="Arial" panose="020B0604020202020204" pitchFamily="34" charset="0"/>
              <a:buChar char="•"/>
            </a:pPr>
            <a:r>
              <a:rPr lang="en-US" sz="1600" dirty="0">
                <a:solidFill>
                  <a:schemeClr val="tx1"/>
                </a:solidFill>
              </a:rPr>
              <a:t>Irritable</a:t>
            </a:r>
          </a:p>
        </p:txBody>
      </p:sp>
      <p:sp>
        <p:nvSpPr>
          <p:cNvPr id="14" name="Arrow: Pentagon 13">
            <a:extLst>
              <a:ext uri="{FF2B5EF4-FFF2-40B4-BE49-F238E27FC236}">
                <a16:creationId xmlns:a16="http://schemas.microsoft.com/office/drawing/2014/main" id="{82F3BC27-DA7F-41B1-8A06-09A2EC886883}"/>
              </a:ext>
            </a:extLst>
          </p:cNvPr>
          <p:cNvSpPr/>
          <p:nvPr/>
        </p:nvSpPr>
        <p:spPr>
          <a:xfrm>
            <a:off x="0" y="4769608"/>
            <a:ext cx="3149600" cy="1351792"/>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sz="1600" dirty="0">
                <a:solidFill>
                  <a:schemeClr val="tx1"/>
                </a:solidFill>
              </a:rPr>
              <a:t>Flashbacks</a:t>
            </a:r>
          </a:p>
          <a:p>
            <a:pPr marL="285750" lvl="0" indent="-285750">
              <a:buFont typeface="Arial" panose="020B0604020202020204" pitchFamily="34" charset="0"/>
              <a:buChar char="•"/>
            </a:pPr>
            <a:r>
              <a:rPr lang="en-US" sz="1600" dirty="0">
                <a:solidFill>
                  <a:schemeClr val="tx1"/>
                </a:solidFill>
              </a:rPr>
              <a:t>Angry Outbursts</a:t>
            </a:r>
          </a:p>
          <a:p>
            <a:pPr marL="285750" lvl="0" indent="-285750">
              <a:buFont typeface="Arial" panose="020B0604020202020204" pitchFamily="34" charset="0"/>
              <a:buChar char="•"/>
            </a:pPr>
            <a:r>
              <a:rPr lang="en-US" sz="1600" dirty="0">
                <a:solidFill>
                  <a:schemeClr val="tx1"/>
                </a:solidFill>
              </a:rPr>
              <a:t>Nightmares</a:t>
            </a:r>
          </a:p>
          <a:p>
            <a:pPr marL="285750" lvl="0" indent="-285750">
              <a:buFont typeface="Arial" panose="020B0604020202020204" pitchFamily="34" charset="0"/>
              <a:buChar char="•"/>
            </a:pPr>
            <a:r>
              <a:rPr lang="en-US" sz="1600" dirty="0">
                <a:solidFill>
                  <a:schemeClr val="tx1"/>
                </a:solidFill>
              </a:rPr>
              <a:t>Avoidance of triggers</a:t>
            </a:r>
          </a:p>
          <a:p>
            <a:pPr marL="285750" lvl="0" indent="-285750">
              <a:buFont typeface="Arial" panose="020B0604020202020204" pitchFamily="34" charset="0"/>
              <a:buChar char="•"/>
            </a:pPr>
            <a:r>
              <a:rPr lang="en-US" sz="1600" dirty="0">
                <a:solidFill>
                  <a:schemeClr val="tx1"/>
                </a:solidFill>
              </a:rPr>
              <a:t>Easily startled</a:t>
            </a:r>
          </a:p>
        </p:txBody>
      </p:sp>
    </p:spTree>
    <p:extLst>
      <p:ext uri="{BB962C8B-B14F-4D97-AF65-F5344CB8AC3E}">
        <p14:creationId xmlns:p14="http://schemas.microsoft.com/office/powerpoint/2010/main" val="269388020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457200" indent="-457200" algn="l">
          <a:buFont typeface="Arial" panose="020B0604020202020204" pitchFamily="34" charset="0"/>
          <a:buChar char="•"/>
          <a:defRPr sz="2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BFD80C8EB4A049883C815D59344A4C" ma:contentTypeVersion="11" ma:contentTypeDescription="Create a new document." ma:contentTypeScope="" ma:versionID="8954760837c3f6d1d604e5413cd5b26d">
  <xsd:schema xmlns:xsd="http://www.w3.org/2001/XMLSchema" xmlns:xs="http://www.w3.org/2001/XMLSchema" xmlns:p="http://schemas.microsoft.com/office/2006/metadata/properties" xmlns:ns2="6ad02b95-fff2-4d68-93e5-21c79b092f05" xmlns:ns3="919a60d5-ddfe-4a22-a133-b2b51899993c" targetNamespace="http://schemas.microsoft.com/office/2006/metadata/properties" ma:root="true" ma:fieldsID="1e395ce114746df508bee3624c6be643" ns2:_="" ns3:_="">
    <xsd:import namespace="6ad02b95-fff2-4d68-93e5-21c79b092f05"/>
    <xsd:import namespace="919a60d5-ddfe-4a22-a133-b2b5189999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02b95-fff2-4d68-93e5-21c79b092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a60d5-ddfe-4a22-a133-b2b51899993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AA20E2-1BEB-42A5-A73C-1CF21E3D1A68}">
  <ds:schemaRefs>
    <ds:schemaRef ds:uri="http://schemas.microsoft.com/office/2006/metadata/properties"/>
    <ds:schemaRef ds:uri="http://www.w3.org/XML/1998/namespace"/>
    <ds:schemaRef ds:uri="http://schemas.microsoft.com/office/2006/documentManagement/types"/>
    <ds:schemaRef ds:uri="6ad02b95-fff2-4d68-93e5-21c79b092f05"/>
    <ds:schemaRef ds:uri="http://purl.org/dc/dcmitype/"/>
    <ds:schemaRef ds:uri="http://purl.org/dc/elements/1.1/"/>
    <ds:schemaRef ds:uri="919a60d5-ddfe-4a22-a133-b2b51899993c"/>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AFD36C8-96D2-4EAA-95D6-BDCFB5C01AC2}">
  <ds:schemaRefs>
    <ds:schemaRef ds:uri="http://schemas.microsoft.com/sharepoint/v3/contenttype/forms"/>
  </ds:schemaRefs>
</ds:datastoreItem>
</file>

<file path=customXml/itemProps3.xml><?xml version="1.0" encoding="utf-8"?>
<ds:datastoreItem xmlns:ds="http://schemas.openxmlformats.org/officeDocument/2006/customXml" ds:itemID="{94051847-70A9-4BA6-9140-ABC029473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02b95-fff2-4d68-93e5-21c79b092f05"/>
    <ds:schemaRef ds:uri="919a60d5-ddfe-4a22-a133-b2b518999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7221</TotalTime>
  <Words>4336</Words>
  <Application>Microsoft Office PowerPoint</Application>
  <PresentationFormat>Widescreen</PresentationFormat>
  <Paragraphs>316</Paragraphs>
  <Slides>12</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Open Sans</vt:lpstr>
      <vt:lpstr>Roboto</vt:lpstr>
      <vt:lpstr>Times New Roman</vt:lpstr>
      <vt:lpstr>1_Office Theme</vt:lpstr>
      <vt:lpstr>Traumatic Stress</vt:lpstr>
      <vt:lpstr>Traumatic Stress </vt:lpstr>
      <vt:lpstr>Effects of Trauma</vt:lpstr>
      <vt:lpstr>Effects of Trauma</vt:lpstr>
      <vt:lpstr>Effects of Trauma</vt:lpstr>
      <vt:lpstr>Effects of Trauma</vt:lpstr>
      <vt:lpstr> Effect of Trauma</vt:lpstr>
      <vt:lpstr>Effects of Trauma</vt:lpstr>
      <vt:lpstr>Effects of Trauma</vt:lpstr>
      <vt:lpstr>Effects of Trauma</vt:lpstr>
      <vt:lpstr>Complex Trauma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TSTN Slide Deck </dc:title>
  <dc:creator>Cheryl Williams-Hecksel</dc:creator>
  <cp:lastModifiedBy>Bailey J. Akers</cp:lastModifiedBy>
  <cp:revision>451</cp:revision>
  <dcterms:created xsi:type="dcterms:W3CDTF">2021-02-25T17:25:49Z</dcterms:created>
  <dcterms:modified xsi:type="dcterms:W3CDTF">2022-08-29T17:11:36Z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0x010100ABBFD80C8EB4A049883C815D59344A4C</vt:lpwstr>
  </property>
  <property fmtid="{D5CDD505-2E9C-101B-9397-08002B2CF9AE}" pid="3" name="ComplianceAssetId">
    <vt:lpwstr/>
  </property>
  <property fmtid="{D5CDD505-2E9C-101B-9397-08002B2CF9AE}" pid="4" name="_ExtendedDescription">
    <vt:lpwstr/>
  </property>
</Properties>
</file>